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
      <p:font typeface="Outfit Black"/>
      <p:bold r:id="rId18"/>
    </p:embeddedFont>
    <p:embeddedFont>
      <p:font typeface="Lato"/>
      <p:regular r:id="rId19"/>
      <p:bold r:id="rId20"/>
      <p:italic r:id="rId21"/>
      <p:boldItalic r:id="rId22"/>
    </p:embeddedFont>
    <p:embeddedFont>
      <p:font typeface="Palanquin Dark"/>
      <p:regular r:id="rId23"/>
      <p:bold r:id="rId24"/>
    </p:embeddedFont>
    <p:embeddedFont>
      <p:font typeface="Outfit"/>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22" Type="http://schemas.openxmlformats.org/officeDocument/2006/relationships/font" Target="fonts/Lato-boldItalic.fntdata"/><Relationship Id="rId21" Type="http://schemas.openxmlformats.org/officeDocument/2006/relationships/font" Target="fonts/Lato-italic.fntdata"/><Relationship Id="rId24" Type="http://schemas.openxmlformats.org/officeDocument/2006/relationships/font" Target="fonts/PalanquinDark-bold.fntdata"/><Relationship Id="rId23" Type="http://schemas.openxmlformats.org/officeDocument/2006/relationships/font" Target="fonts/PalanquinDark-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utfit-bold.fntdata"/><Relationship Id="rId25" Type="http://schemas.openxmlformats.org/officeDocument/2006/relationships/font" Target="fonts/Outfi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Lato-regular.fntdata"/><Relationship Id="rId18" Type="http://schemas.openxmlformats.org/officeDocument/2006/relationships/font" Target="fonts/Outfit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ff428981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ff428981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ff428981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ff428981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f4289810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f4289810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f4289810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f4289810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1: Nationality</a:t>
            </a:r>
            <a:endParaRPr/>
          </a:p>
          <a:p>
            <a:pPr indent="-298450" lvl="0" marL="457200" rtl="0" algn="l">
              <a:spcBef>
                <a:spcPts val="0"/>
              </a:spcBef>
              <a:spcAft>
                <a:spcPts val="0"/>
              </a:spcAft>
              <a:buSzPts val="1100"/>
              <a:buChar char="●"/>
            </a:pPr>
            <a:r>
              <a:rPr lang="en"/>
              <a:t>Market Value Analysis by Nationality: Enables exploration of how players’ market values vary by nationality, highlighting the economic impact of the "English Tax".</a:t>
            </a:r>
            <a:endParaRPr/>
          </a:p>
          <a:p>
            <a:pPr indent="-298450" lvl="0" marL="457200" rtl="0" algn="l">
              <a:spcBef>
                <a:spcPts val="0"/>
              </a:spcBef>
              <a:spcAft>
                <a:spcPts val="0"/>
              </a:spcAft>
              <a:buSzPts val="1100"/>
              <a:buChar char="●"/>
            </a:pPr>
            <a:r>
              <a:rPr lang="en"/>
              <a:t>Age and Playing Time Considerations: Provides insights into the correlation between players' ages, minutes played, and their market valuations across different nationalities.</a:t>
            </a:r>
            <a:endParaRPr/>
          </a:p>
          <a:p>
            <a:pPr indent="-298450" lvl="0" marL="457200" rtl="0" algn="l">
              <a:spcBef>
                <a:spcPts val="0"/>
              </a:spcBef>
              <a:spcAft>
                <a:spcPts val="0"/>
              </a:spcAft>
              <a:buSzPts val="1100"/>
              <a:buChar char="●"/>
            </a:pPr>
            <a:r>
              <a:rPr lang="en"/>
              <a:t>Interactive Data Engagement: Facilitates understanding of player statistics and demographics through interactive maps and dynamic filtering, allowing users to visualize the distribution of player characteristics geographically.</a:t>
            </a:r>
            <a:endParaRPr/>
          </a:p>
          <a:p>
            <a:pPr indent="0" lvl="0" marL="0" rtl="0" algn="l">
              <a:spcBef>
                <a:spcPts val="0"/>
              </a:spcBef>
              <a:spcAft>
                <a:spcPts val="0"/>
              </a:spcAft>
              <a:buNone/>
            </a:pPr>
            <a:r>
              <a:rPr lang="en"/>
              <a:t>Page 2: League - Enhanced Spatial Data</a:t>
            </a:r>
            <a:endParaRPr/>
          </a:p>
          <a:p>
            <a:pPr indent="-298450" lvl="0" marL="457200" rtl="0" algn="l">
              <a:spcBef>
                <a:spcPts val="0"/>
              </a:spcBef>
              <a:spcAft>
                <a:spcPts val="0"/>
              </a:spcAft>
              <a:buSzPts val="1100"/>
              <a:buChar char="●"/>
            </a:pPr>
            <a:r>
              <a:rPr lang="en"/>
              <a:t>League-specific Player Distributions: Illustrates the geographical diversity and origins of players within selected European football leagues, emphasizing the global nature of player recruitment.</a:t>
            </a:r>
            <a:endParaRPr/>
          </a:p>
          <a:p>
            <a:pPr indent="-298450" lvl="0" marL="457200" rtl="0" algn="l">
              <a:spcBef>
                <a:spcPts val="0"/>
              </a:spcBef>
              <a:spcAft>
                <a:spcPts val="0"/>
              </a:spcAft>
              <a:buSzPts val="1100"/>
              <a:buChar char="●"/>
            </a:pPr>
            <a:r>
              <a:rPr lang="en"/>
              <a:t>Visual Mapping of Player Origins: Depicts connections between players’ countries of origin and their leagues, showing how leagues attract talent from specific regions.</a:t>
            </a:r>
            <a:endParaRPr/>
          </a:p>
          <a:p>
            <a:pPr indent="-298450" lvl="0" marL="457200" rtl="0" algn="l">
              <a:spcBef>
                <a:spcPts val="0"/>
              </a:spcBef>
              <a:spcAft>
                <a:spcPts val="0"/>
              </a:spcAft>
              <a:buSzPts val="1100"/>
              <a:buChar char="●"/>
            </a:pPr>
            <a:r>
              <a:rPr lang="en"/>
              <a:t>Analyzing Recruitment Strategies: Allows users to examine how different leagues prioritize or favor certain nationalities, providing insights into recruitment strategies and league diversity.</a:t>
            </a:r>
            <a:endParaRPr/>
          </a:p>
          <a:p>
            <a:pPr indent="0" lvl="0" marL="0" rtl="0" algn="l">
              <a:spcBef>
                <a:spcPts val="0"/>
              </a:spcBef>
              <a:spcAft>
                <a:spcPts val="0"/>
              </a:spcAft>
              <a:buNone/>
            </a:pPr>
            <a:r>
              <a:rPr lang="en"/>
              <a:t>Page 3: Clustering - Enhanced Unsupervised Learning</a:t>
            </a:r>
            <a:endParaRPr/>
          </a:p>
          <a:p>
            <a:pPr indent="-298450" lvl="0" marL="457200" rtl="0" algn="l">
              <a:spcBef>
                <a:spcPts val="0"/>
              </a:spcBef>
              <a:spcAft>
                <a:spcPts val="0"/>
              </a:spcAft>
              <a:buSzPts val="1100"/>
              <a:buChar char="●"/>
            </a:pPr>
            <a:r>
              <a:rPr lang="en"/>
              <a:t>Pattern Recognition in Player Data: Uses hierarchical clustering to reveal patterns in players’ market values, performance metrics, and ages, highlighting underlying trends that may not be apparent from raw data alone.</a:t>
            </a:r>
            <a:endParaRPr/>
          </a:p>
          <a:p>
            <a:pPr indent="-298450" lvl="0" marL="457200" rtl="0" algn="l">
              <a:spcBef>
                <a:spcPts val="0"/>
              </a:spcBef>
              <a:spcAft>
                <a:spcPts val="0"/>
              </a:spcAft>
              <a:buSzPts val="1100"/>
              <a:buChar char="●"/>
            </a:pPr>
            <a:r>
              <a:rPr lang="en"/>
              <a:t>Strategic Insights from Clustering: Offers strategic insights into player valuation, helping to identify clusters of players who may be undervalued or overvalued based on traditional metrics.</a:t>
            </a:r>
            <a:endParaRPr/>
          </a:p>
          <a:p>
            <a:pPr indent="-298450" lvl="0" marL="457200" rtl="0" algn="l">
              <a:spcBef>
                <a:spcPts val="0"/>
              </a:spcBef>
              <a:spcAft>
                <a:spcPts val="0"/>
              </a:spcAft>
              <a:buSzPts val="1100"/>
              <a:buChar char="●"/>
            </a:pPr>
            <a:r>
              <a:rPr lang="en"/>
              <a:t>Dynamic Data Interaction: Engages users by allowing them to interact with clustering results, facilitating deeper insights into how various factors like performance and market demands influence player clustering.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f4289810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f4289810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Definition of Polylines: Polylines are continuous lines made up of one or more line segments, utilized in mapping to represent routes or connections between geographic locations.</a:t>
            </a:r>
            <a:endParaRPr/>
          </a:p>
          <a:p>
            <a:pPr indent="-298450" lvl="0" marL="457200" rtl="0" algn="l">
              <a:spcBef>
                <a:spcPts val="0"/>
              </a:spcBef>
              <a:spcAft>
                <a:spcPts val="0"/>
              </a:spcAft>
              <a:buSzPts val="1100"/>
              <a:buChar char="●"/>
            </a:pPr>
            <a:r>
              <a:rPr lang="en"/>
              <a:t>Application in the Project: In the Shiny app, polylines visually connect players' countries of origin to the leagues they play in, illustrating the flow of football talent across Europe.</a:t>
            </a:r>
            <a:endParaRPr/>
          </a:p>
          <a:p>
            <a:pPr indent="-298450" lvl="0" marL="457200" rtl="0" algn="l">
              <a:spcBef>
                <a:spcPts val="0"/>
              </a:spcBef>
              <a:spcAft>
                <a:spcPts val="0"/>
              </a:spcAft>
              <a:buSzPts val="1100"/>
              <a:buChar char="●"/>
            </a:pPr>
            <a:r>
              <a:rPr lang="en"/>
              <a:t>Visualizing Player Movement: Polylines help highlight patterns of player migration between nations and leagues, showing where talent originates and where it is most concentrated.</a:t>
            </a:r>
            <a:endParaRPr/>
          </a:p>
          <a:p>
            <a:pPr indent="-298450" lvl="0" marL="457200" rtl="0" algn="l">
              <a:spcBef>
                <a:spcPts val="0"/>
              </a:spcBef>
              <a:spcAft>
                <a:spcPts val="0"/>
              </a:spcAft>
              <a:buSzPts val="1100"/>
              <a:buChar char="●"/>
            </a:pPr>
            <a:r>
              <a:rPr lang="en"/>
              <a:t>Enhanced Geographic Insights: By mapping these connections, polylines provide a clearer understanding of recruitment strategies and the geographic spread of players in European football.</a:t>
            </a:r>
            <a:endParaRPr/>
          </a:p>
          <a:p>
            <a:pPr indent="-298450" lvl="0" marL="457200" rtl="0" algn="l">
              <a:spcBef>
                <a:spcPts val="0"/>
              </a:spcBef>
              <a:spcAft>
                <a:spcPts val="0"/>
              </a:spcAft>
              <a:buSzPts val="1100"/>
              <a:buChar char="●"/>
            </a:pPr>
            <a:r>
              <a:rPr lang="en"/>
              <a:t>Interactive Exploration: Users can interact with the map, clicking on polylines to reveal detailed data about the players connected by these lines, enhancing the interactive experience and providing deeper insights.</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f428981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f428981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Purpose of Hierarchical Clustering: A method used to identify inherent groupings within player data based on similarities in market values, performance metrics, and demographics.</a:t>
            </a:r>
            <a:endParaRPr/>
          </a:p>
          <a:p>
            <a:pPr indent="-298450" lvl="0" marL="457200" rtl="0" algn="l">
              <a:spcBef>
                <a:spcPts val="0"/>
              </a:spcBef>
              <a:spcAft>
                <a:spcPts val="0"/>
              </a:spcAft>
              <a:buSzPts val="1100"/>
              <a:buChar char="●"/>
            </a:pPr>
            <a:r>
              <a:rPr lang="en"/>
              <a:t>How Hierarchical Clustering Works: The method starts with each player as its own cluster and successively merges the closest pairs based on similarity, creating a tree-like structure (dendrogram) that represents the hierarchical relationships among players.</a:t>
            </a:r>
            <a:endParaRPr/>
          </a:p>
          <a:p>
            <a:pPr indent="-298450" lvl="0" marL="457200" rtl="0" algn="l">
              <a:spcBef>
                <a:spcPts val="0"/>
              </a:spcBef>
              <a:spcAft>
                <a:spcPts val="0"/>
              </a:spcAft>
              <a:buSzPts val="1100"/>
              <a:buChar char="●"/>
            </a:pPr>
            <a:r>
              <a:rPr lang="en"/>
              <a:t>Ward.D2 Method: Implements the Ward.D2 method, which minimizes within-cluster variance, ensuring that the resulting clusters are compact and meaningful.</a:t>
            </a:r>
            <a:endParaRPr/>
          </a:p>
          <a:p>
            <a:pPr indent="-298450" lvl="0" marL="457200" rtl="0" algn="l">
              <a:spcBef>
                <a:spcPts val="0"/>
              </a:spcBef>
              <a:spcAft>
                <a:spcPts val="0"/>
              </a:spcAft>
              <a:buSzPts val="1100"/>
              <a:buChar char="●"/>
            </a:pPr>
            <a:r>
              <a:rPr lang="en"/>
              <a:t>Analyzing Player Segments: Clusters reveal distinct groups of players, such as high-value talents, emerging stars, or underrated players, providing insights into market valuation strategies.</a:t>
            </a:r>
            <a:endParaRPr/>
          </a:p>
          <a:p>
            <a:pPr indent="-298450" lvl="0" marL="457200" rtl="0" algn="l">
              <a:spcBef>
                <a:spcPts val="0"/>
              </a:spcBef>
              <a:spcAft>
                <a:spcPts val="0"/>
              </a:spcAft>
              <a:buSzPts val="1100"/>
              <a:buChar char="●"/>
            </a:pPr>
            <a:r>
              <a:rPr lang="en"/>
              <a:t>Strategic Insights for Clubs: Helps clubs understand player valuation patterns and identify potential undervalued or overvalued players, informing recruitment and negotiation strategies.</a:t>
            </a:r>
            <a:endParaRPr/>
          </a:p>
          <a:p>
            <a:pPr indent="-298450" lvl="0" marL="457200" rtl="0" algn="l">
              <a:spcBef>
                <a:spcPts val="0"/>
              </a:spcBef>
              <a:spcAft>
                <a:spcPts val="0"/>
              </a:spcAft>
              <a:buSzPts val="1100"/>
              <a:buChar char="●"/>
            </a:pPr>
            <a:r>
              <a:rPr lang="en"/>
              <a:t>Visualization of Clusters: Results are displayed using dynamic scatter plots in the Shiny app, allowing interactive exploration of how players are grouped based on various attributes.</a:t>
            </a:r>
            <a:endParaRPr/>
          </a:p>
          <a:p>
            <a:pPr indent="-298450" lvl="0" marL="457200" rtl="0" algn="l">
              <a:spcBef>
                <a:spcPts val="0"/>
              </a:spcBef>
              <a:spcAft>
                <a:spcPts val="0"/>
              </a:spcAft>
              <a:buSzPts val="1100"/>
              <a:buChar char="●"/>
            </a:pPr>
            <a:r>
              <a:rPr lang="en"/>
              <a:t>Enhanced Decision-Making: Provides data-driven insights that can influence decisions regarding player investments, scouting priorities, and overall team composition.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f428981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f428981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ff4289810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ff4289810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Confirmation of the "English Tax": The study confirms the existence of the "English Tax," where English players are valued higher in the Premier League, impacting transfer strategies and player valuation across Europe.</a:t>
            </a:r>
            <a:endParaRPr/>
          </a:p>
          <a:p>
            <a:pPr indent="-298450" lvl="0" marL="457200" rtl="0" algn="l">
              <a:spcBef>
                <a:spcPts val="0"/>
              </a:spcBef>
              <a:spcAft>
                <a:spcPts val="0"/>
              </a:spcAft>
              <a:buSzPts val="1100"/>
              <a:buChar char="●"/>
            </a:pPr>
            <a:r>
              <a:rPr lang="en"/>
              <a:t>Significance of Nationality: Nationality plays a critical role in shaping player market values, with significant disparities observed between domestic and international players within the same leagues.</a:t>
            </a:r>
            <a:endParaRPr/>
          </a:p>
          <a:p>
            <a:pPr indent="-298450" lvl="0" marL="457200" rtl="0" algn="l">
              <a:spcBef>
                <a:spcPts val="0"/>
              </a:spcBef>
              <a:spcAft>
                <a:spcPts val="0"/>
              </a:spcAft>
              <a:buSzPts val="1100"/>
              <a:buChar char="●"/>
            </a:pPr>
            <a:r>
              <a:rPr lang="en"/>
              <a:t>Implications for Clubs and Leagues:</a:t>
            </a:r>
            <a:endParaRPr/>
          </a:p>
          <a:p>
            <a:pPr indent="-298450" lvl="1" marL="914400" rtl="0" algn="l">
              <a:spcBef>
                <a:spcPts val="0"/>
              </a:spcBef>
              <a:spcAft>
                <a:spcPts val="0"/>
              </a:spcAft>
              <a:buSzPts val="1100"/>
              <a:buChar char="●"/>
            </a:pPr>
            <a:r>
              <a:rPr lang="en"/>
              <a:t>Football clubs need to consider the premium placed on domestic players in their strategic planning and financial forecasting.</a:t>
            </a:r>
            <a:endParaRPr/>
          </a:p>
          <a:p>
            <a:pPr indent="-298450" lvl="1" marL="914400" rtl="0" algn="l">
              <a:spcBef>
                <a:spcPts val="0"/>
              </a:spcBef>
              <a:spcAft>
                <a:spcPts val="0"/>
              </a:spcAft>
              <a:buSzPts val="1100"/>
              <a:buChar char="●"/>
            </a:pPr>
            <a:r>
              <a:rPr lang="en"/>
              <a:t>Leagues may need to review policies that potentially inflate the market value of domestic players to ensure competitive balance and financial sustainability.</a:t>
            </a:r>
            <a:endParaRPr/>
          </a:p>
          <a:p>
            <a:pPr indent="-298450" lvl="0" marL="457200" rtl="0" algn="l">
              <a:spcBef>
                <a:spcPts val="0"/>
              </a:spcBef>
              <a:spcAft>
                <a:spcPts val="0"/>
              </a:spcAft>
              <a:buSzPts val="1100"/>
              <a:buChar char="●"/>
            </a:pPr>
            <a:r>
              <a:rPr lang="en"/>
              <a:t>Recommendations for Future Research:</a:t>
            </a:r>
            <a:endParaRPr/>
          </a:p>
          <a:p>
            <a:pPr indent="-298450" lvl="1" marL="914400" rtl="0" algn="l">
              <a:spcBef>
                <a:spcPts val="0"/>
              </a:spcBef>
              <a:spcAft>
                <a:spcPts val="0"/>
              </a:spcAft>
              <a:buSzPts val="1100"/>
              <a:buChar char="●"/>
            </a:pPr>
            <a:r>
              <a:rPr lang="en"/>
              <a:t>Expand the dataset to include more leagues and lower divisions to understand if similar patterns exist beyond Europe's top leagues.</a:t>
            </a:r>
            <a:endParaRPr/>
          </a:p>
          <a:p>
            <a:pPr indent="-298450" lvl="1" marL="914400" rtl="0" algn="l">
              <a:spcBef>
                <a:spcPts val="0"/>
              </a:spcBef>
              <a:spcAft>
                <a:spcPts val="0"/>
              </a:spcAft>
              <a:buSzPts val="1100"/>
              <a:buChar char="●"/>
            </a:pPr>
            <a:r>
              <a:rPr lang="en"/>
              <a:t>Utilize longitudinal data to track changes over time, potentially offering insights into how these trends evolve with changes in league policies and economic conditions.</a:t>
            </a:r>
            <a:endParaRPr/>
          </a:p>
          <a:p>
            <a:pPr indent="-298450" lvl="0" marL="457200" rtl="0" algn="l">
              <a:spcBef>
                <a:spcPts val="0"/>
              </a:spcBef>
              <a:spcAft>
                <a:spcPts val="0"/>
              </a:spcAft>
              <a:buSzPts val="1100"/>
              <a:buChar char="●"/>
            </a:pPr>
            <a:r>
              <a:rPr lang="en"/>
              <a:t>Potential for Policy Adjustments:</a:t>
            </a:r>
            <a:endParaRPr/>
          </a:p>
          <a:p>
            <a:pPr indent="-298450" lvl="1" marL="914400" rtl="0" algn="l">
              <a:spcBef>
                <a:spcPts val="0"/>
              </a:spcBef>
              <a:spcAft>
                <a:spcPts val="0"/>
              </a:spcAft>
              <a:buSzPts val="1100"/>
              <a:buChar char="●"/>
            </a:pPr>
            <a:r>
              <a:rPr lang="en"/>
              <a:t>Football governing bodies could use this analysis to consider adjustments in policies that might mitigate the excessive premiums on domestic players.</a:t>
            </a:r>
            <a:endParaRPr/>
          </a:p>
          <a:p>
            <a:pPr indent="-298450" lvl="1" marL="914400" rtl="0" algn="l">
              <a:spcBef>
                <a:spcPts val="0"/>
              </a:spcBef>
              <a:spcAft>
                <a:spcPts val="0"/>
              </a:spcAft>
              <a:buSzPts val="1100"/>
              <a:buChar char="●"/>
            </a:pPr>
            <a:r>
              <a:rPr lang="en"/>
              <a:t>Enhancements in scouting and player development strategies could help balance the recruitment and valuation discrepancies.</a:t>
            </a:r>
            <a:endParaRPr/>
          </a:p>
          <a:p>
            <a:pPr indent="-298450" lvl="0" marL="457200" rtl="0" algn="l">
              <a:spcBef>
                <a:spcPts val="0"/>
              </a:spcBef>
              <a:spcAft>
                <a:spcPts val="0"/>
              </a:spcAft>
              <a:buSzPts val="1100"/>
              <a:buChar char="●"/>
            </a:pPr>
            <a:r>
              <a:rPr lang="en"/>
              <a:t>Enhanced Analytical Tools: The use of advanced statistical models and data visualization tools, such as the Shiny app in this project, demonstrates the power of data science in analyzing complex issues in sports economics.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2375" y="1437489"/>
            <a:ext cx="5493900" cy="1845300"/>
          </a:xfrm>
          <a:prstGeom prst="rect">
            <a:avLst/>
          </a:prstGeom>
        </p:spPr>
        <p:txBody>
          <a:bodyPr anchorCtr="0" anchor="b" bIns="91425" lIns="91425" spcFirstLastPara="1" rIns="91425" wrap="square" tIns="91425">
            <a:noAutofit/>
          </a:bodyPr>
          <a:lstStyle>
            <a:lvl1pPr lvl="0" rtl="0">
              <a:spcBef>
                <a:spcPts val="0"/>
              </a:spcBef>
              <a:spcAft>
                <a:spcPts val="0"/>
              </a:spcAft>
              <a:buSzPts val="55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722375" y="3620525"/>
            <a:ext cx="2737200" cy="63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a:off x="3872984" y="-841973"/>
            <a:ext cx="6315055" cy="68305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3" cy="5143484"/>
          </a:xfrm>
          <a:prstGeom prst="rect">
            <a:avLst/>
          </a:prstGeom>
          <a:noFill/>
          <a:ln>
            <a:noFill/>
          </a:ln>
        </p:spPr>
      </p:pic>
      <p:sp>
        <p:nvSpPr>
          <p:cNvPr id="45" name="Google Shape;45;p11"/>
          <p:cNvSpPr txBox="1"/>
          <p:nvPr>
            <p:ph hasCustomPrompt="1" type="title"/>
          </p:nvPr>
        </p:nvSpPr>
        <p:spPr>
          <a:xfrm>
            <a:off x="1468050" y="1667365"/>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6" name="Google Shape;46;p11"/>
          <p:cNvSpPr txBox="1"/>
          <p:nvPr>
            <p:ph idx="1" type="subTitle"/>
          </p:nvPr>
        </p:nvSpPr>
        <p:spPr>
          <a:xfrm flipH="1">
            <a:off x="1468050" y="2982191"/>
            <a:ext cx="62079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bg>
      <p:bgPr>
        <a:solidFill>
          <a:schemeClr val="accent2"/>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722375" y="3296399"/>
            <a:ext cx="4053900" cy="474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900">
                <a:solidFill>
                  <a:schemeClr val="dk1"/>
                </a:solidFill>
              </a:defRPr>
            </a:lvl1pPr>
            <a:lvl2pPr lvl="1" rtl="0">
              <a:spcBef>
                <a:spcPts val="0"/>
              </a:spcBef>
              <a:spcAft>
                <a:spcPts val="0"/>
              </a:spcAft>
              <a:buNone/>
              <a:defRPr sz="1900">
                <a:solidFill>
                  <a:schemeClr val="dk1"/>
                </a:solidFill>
              </a:defRPr>
            </a:lvl2pPr>
            <a:lvl3pPr lvl="2" rtl="0">
              <a:spcBef>
                <a:spcPts val="0"/>
              </a:spcBef>
              <a:spcAft>
                <a:spcPts val="0"/>
              </a:spcAft>
              <a:buNone/>
              <a:defRPr sz="1900">
                <a:solidFill>
                  <a:schemeClr val="dk1"/>
                </a:solidFill>
              </a:defRPr>
            </a:lvl3pPr>
            <a:lvl4pPr lvl="3" rtl="0">
              <a:spcBef>
                <a:spcPts val="0"/>
              </a:spcBef>
              <a:spcAft>
                <a:spcPts val="0"/>
              </a:spcAft>
              <a:buNone/>
              <a:defRPr sz="1900">
                <a:solidFill>
                  <a:schemeClr val="dk1"/>
                </a:solidFill>
              </a:defRPr>
            </a:lvl4pPr>
            <a:lvl5pPr lvl="4" rtl="0">
              <a:spcBef>
                <a:spcPts val="0"/>
              </a:spcBef>
              <a:spcAft>
                <a:spcPts val="0"/>
              </a:spcAft>
              <a:buNone/>
              <a:defRPr sz="1900">
                <a:solidFill>
                  <a:schemeClr val="dk1"/>
                </a:solidFill>
              </a:defRPr>
            </a:lvl5pPr>
            <a:lvl6pPr lvl="5" rtl="0">
              <a:spcBef>
                <a:spcPts val="0"/>
              </a:spcBef>
              <a:spcAft>
                <a:spcPts val="0"/>
              </a:spcAft>
              <a:buNone/>
              <a:defRPr sz="1900">
                <a:solidFill>
                  <a:schemeClr val="dk1"/>
                </a:solidFill>
              </a:defRPr>
            </a:lvl6pPr>
            <a:lvl7pPr lvl="6" rtl="0">
              <a:spcBef>
                <a:spcPts val="0"/>
              </a:spcBef>
              <a:spcAft>
                <a:spcPts val="0"/>
              </a:spcAft>
              <a:buNone/>
              <a:defRPr sz="1900">
                <a:solidFill>
                  <a:schemeClr val="dk1"/>
                </a:solidFill>
              </a:defRPr>
            </a:lvl7pPr>
            <a:lvl8pPr lvl="7" rtl="0">
              <a:spcBef>
                <a:spcPts val="0"/>
              </a:spcBef>
              <a:spcAft>
                <a:spcPts val="0"/>
              </a:spcAft>
              <a:buNone/>
              <a:defRPr sz="1900">
                <a:solidFill>
                  <a:schemeClr val="dk1"/>
                </a:solidFill>
              </a:defRPr>
            </a:lvl8pPr>
            <a:lvl9pPr lvl="8" rtl="0">
              <a:spcBef>
                <a:spcPts val="0"/>
              </a:spcBef>
              <a:spcAft>
                <a:spcPts val="0"/>
              </a:spcAft>
              <a:buNone/>
              <a:defRPr sz="1900">
                <a:solidFill>
                  <a:schemeClr val="dk1"/>
                </a:solidFill>
              </a:defRPr>
            </a:lvl9pPr>
          </a:lstStyle>
          <a:p/>
        </p:txBody>
      </p:sp>
      <p:sp>
        <p:nvSpPr>
          <p:cNvPr id="50" name="Google Shape;50;p13"/>
          <p:cNvSpPr txBox="1"/>
          <p:nvPr>
            <p:ph idx="1" type="subTitle"/>
          </p:nvPr>
        </p:nvSpPr>
        <p:spPr>
          <a:xfrm>
            <a:off x="722375" y="1335650"/>
            <a:ext cx="4053900" cy="15444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200">
                <a:solidFill>
                  <a:schemeClr val="dk1"/>
                </a:solidFill>
              </a:defRPr>
            </a:lvl1pPr>
            <a:lvl2pPr lvl="1" rtl="0">
              <a:spcBef>
                <a:spcPts val="0"/>
              </a:spcBef>
              <a:spcAft>
                <a:spcPts val="0"/>
              </a:spcAft>
              <a:buNone/>
              <a:defRPr sz="2200">
                <a:solidFill>
                  <a:schemeClr val="dk1"/>
                </a:solidFill>
              </a:defRPr>
            </a:lvl2pPr>
            <a:lvl3pPr lvl="2" rtl="0">
              <a:spcBef>
                <a:spcPts val="0"/>
              </a:spcBef>
              <a:spcAft>
                <a:spcPts val="0"/>
              </a:spcAft>
              <a:buNone/>
              <a:defRPr sz="2200">
                <a:solidFill>
                  <a:schemeClr val="dk1"/>
                </a:solidFill>
              </a:defRPr>
            </a:lvl3pPr>
            <a:lvl4pPr lvl="3" rtl="0">
              <a:spcBef>
                <a:spcPts val="0"/>
              </a:spcBef>
              <a:spcAft>
                <a:spcPts val="0"/>
              </a:spcAft>
              <a:buNone/>
              <a:defRPr sz="2200">
                <a:solidFill>
                  <a:schemeClr val="dk1"/>
                </a:solidFill>
              </a:defRPr>
            </a:lvl4pPr>
            <a:lvl5pPr lvl="4" rtl="0">
              <a:spcBef>
                <a:spcPts val="0"/>
              </a:spcBef>
              <a:spcAft>
                <a:spcPts val="0"/>
              </a:spcAft>
              <a:buNone/>
              <a:defRPr sz="2200">
                <a:solidFill>
                  <a:schemeClr val="dk1"/>
                </a:solidFill>
              </a:defRPr>
            </a:lvl5pPr>
            <a:lvl6pPr lvl="5" rtl="0">
              <a:spcBef>
                <a:spcPts val="0"/>
              </a:spcBef>
              <a:spcAft>
                <a:spcPts val="0"/>
              </a:spcAft>
              <a:buNone/>
              <a:defRPr sz="2200">
                <a:solidFill>
                  <a:schemeClr val="dk1"/>
                </a:solidFill>
              </a:defRPr>
            </a:lvl6pPr>
            <a:lvl7pPr lvl="6" rtl="0">
              <a:spcBef>
                <a:spcPts val="0"/>
              </a:spcBef>
              <a:spcAft>
                <a:spcPts val="0"/>
              </a:spcAft>
              <a:buNone/>
              <a:defRPr sz="2200">
                <a:solidFill>
                  <a:schemeClr val="dk1"/>
                </a:solidFill>
              </a:defRPr>
            </a:lvl7pPr>
            <a:lvl8pPr lvl="7" rtl="0">
              <a:spcBef>
                <a:spcPts val="0"/>
              </a:spcBef>
              <a:spcAft>
                <a:spcPts val="0"/>
              </a:spcAft>
              <a:buNone/>
              <a:defRPr sz="2200">
                <a:solidFill>
                  <a:schemeClr val="dk1"/>
                </a:solidFill>
              </a:defRPr>
            </a:lvl8pPr>
            <a:lvl9pPr lvl="8" rtl="0">
              <a:spcBef>
                <a:spcPts val="0"/>
              </a:spcBef>
              <a:spcAft>
                <a:spcPts val="0"/>
              </a:spcAft>
              <a:buNone/>
              <a:defRPr sz="2200">
                <a:solidFill>
                  <a:schemeClr val="dk1"/>
                </a:solidFill>
              </a:defRPr>
            </a:lvl9pPr>
          </a:lstStyle>
          <a:p/>
        </p:txBody>
      </p:sp>
      <p:pic>
        <p:nvPicPr>
          <p:cNvPr id="51" name="Google Shape;51;p13"/>
          <p:cNvPicPr preferRelativeResize="0"/>
          <p:nvPr/>
        </p:nvPicPr>
        <p:blipFill rotWithShape="1">
          <a:blip r:embed="rId2">
            <a:alphaModFix/>
          </a:blip>
          <a:srcRect b="0" l="54174" r="0" t="0"/>
          <a:stretch/>
        </p:blipFill>
        <p:spPr>
          <a:xfrm>
            <a:off x="4953777" y="0"/>
            <a:ext cx="419022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2_1">
    <p:bg>
      <p:bgPr>
        <a:solidFill>
          <a:schemeClr val="accent2"/>
        </a:solidFill>
      </p:bgPr>
    </p:bg>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0" r="49786" t="0"/>
          <a:stretch/>
        </p:blipFill>
        <p:spPr>
          <a:xfrm>
            <a:off x="-704650" y="0"/>
            <a:ext cx="4591575" cy="5143476"/>
          </a:xfrm>
          <a:prstGeom prst="rect">
            <a:avLst/>
          </a:prstGeom>
          <a:noFill/>
          <a:ln>
            <a:noFill/>
          </a:ln>
        </p:spPr>
      </p:pic>
      <p:sp>
        <p:nvSpPr>
          <p:cNvPr id="54" name="Google Shape;54;p14"/>
          <p:cNvSpPr txBox="1"/>
          <p:nvPr>
            <p:ph type="title"/>
          </p:nvPr>
        </p:nvSpPr>
        <p:spPr>
          <a:xfrm flipH="1">
            <a:off x="3777975" y="2359875"/>
            <a:ext cx="4648200" cy="9444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7000"/>
              <a:buNone/>
              <a:defRPr sz="5000">
                <a:solidFill>
                  <a:schemeClr val="dk1"/>
                </a:solidFill>
              </a:defRPr>
            </a:lvl1pPr>
            <a:lvl2pPr lvl="1" rtl="0" algn="ctr">
              <a:lnSpc>
                <a:spcPct val="100000"/>
              </a:lnSpc>
              <a:spcBef>
                <a:spcPts val="0"/>
              </a:spcBef>
              <a:spcAft>
                <a:spcPts val="0"/>
              </a:spcAft>
              <a:buClr>
                <a:schemeClr val="dk1"/>
              </a:buClr>
              <a:buSzPts val="5000"/>
              <a:buNone/>
              <a:defRPr sz="5000">
                <a:solidFill>
                  <a:schemeClr val="dk1"/>
                </a:solidFill>
              </a:defRPr>
            </a:lvl2pPr>
            <a:lvl3pPr lvl="2" rtl="0" algn="ctr">
              <a:lnSpc>
                <a:spcPct val="100000"/>
              </a:lnSpc>
              <a:spcBef>
                <a:spcPts val="0"/>
              </a:spcBef>
              <a:spcAft>
                <a:spcPts val="0"/>
              </a:spcAft>
              <a:buClr>
                <a:schemeClr val="dk1"/>
              </a:buClr>
              <a:buSzPts val="5000"/>
              <a:buNone/>
              <a:defRPr sz="5000">
                <a:solidFill>
                  <a:schemeClr val="dk1"/>
                </a:solidFill>
              </a:defRPr>
            </a:lvl3pPr>
            <a:lvl4pPr lvl="3" rtl="0" algn="ctr">
              <a:lnSpc>
                <a:spcPct val="100000"/>
              </a:lnSpc>
              <a:spcBef>
                <a:spcPts val="0"/>
              </a:spcBef>
              <a:spcAft>
                <a:spcPts val="0"/>
              </a:spcAft>
              <a:buClr>
                <a:schemeClr val="dk1"/>
              </a:buClr>
              <a:buSzPts val="5000"/>
              <a:buNone/>
              <a:defRPr sz="5000">
                <a:solidFill>
                  <a:schemeClr val="dk1"/>
                </a:solidFill>
              </a:defRPr>
            </a:lvl4pPr>
            <a:lvl5pPr lvl="4" rtl="0" algn="ctr">
              <a:lnSpc>
                <a:spcPct val="100000"/>
              </a:lnSpc>
              <a:spcBef>
                <a:spcPts val="0"/>
              </a:spcBef>
              <a:spcAft>
                <a:spcPts val="0"/>
              </a:spcAft>
              <a:buClr>
                <a:schemeClr val="dk1"/>
              </a:buClr>
              <a:buSzPts val="5000"/>
              <a:buNone/>
              <a:defRPr sz="5000">
                <a:solidFill>
                  <a:schemeClr val="dk1"/>
                </a:solidFill>
              </a:defRPr>
            </a:lvl5pPr>
            <a:lvl6pPr lvl="5" rtl="0" algn="ctr">
              <a:lnSpc>
                <a:spcPct val="100000"/>
              </a:lnSpc>
              <a:spcBef>
                <a:spcPts val="0"/>
              </a:spcBef>
              <a:spcAft>
                <a:spcPts val="0"/>
              </a:spcAft>
              <a:buClr>
                <a:schemeClr val="dk1"/>
              </a:buClr>
              <a:buSzPts val="5000"/>
              <a:buNone/>
              <a:defRPr sz="5000">
                <a:solidFill>
                  <a:schemeClr val="dk1"/>
                </a:solidFill>
              </a:defRPr>
            </a:lvl6pPr>
            <a:lvl7pPr lvl="6" rtl="0" algn="ctr">
              <a:lnSpc>
                <a:spcPct val="100000"/>
              </a:lnSpc>
              <a:spcBef>
                <a:spcPts val="0"/>
              </a:spcBef>
              <a:spcAft>
                <a:spcPts val="0"/>
              </a:spcAft>
              <a:buClr>
                <a:schemeClr val="dk1"/>
              </a:buClr>
              <a:buSzPts val="5000"/>
              <a:buNone/>
              <a:defRPr sz="5000">
                <a:solidFill>
                  <a:schemeClr val="dk1"/>
                </a:solidFill>
              </a:defRPr>
            </a:lvl7pPr>
            <a:lvl8pPr lvl="7" rtl="0" algn="ctr">
              <a:lnSpc>
                <a:spcPct val="100000"/>
              </a:lnSpc>
              <a:spcBef>
                <a:spcPts val="0"/>
              </a:spcBef>
              <a:spcAft>
                <a:spcPts val="0"/>
              </a:spcAft>
              <a:buClr>
                <a:schemeClr val="dk1"/>
              </a:buClr>
              <a:buSzPts val="5000"/>
              <a:buNone/>
              <a:defRPr sz="5000">
                <a:solidFill>
                  <a:schemeClr val="dk1"/>
                </a:solidFill>
              </a:defRPr>
            </a:lvl8pPr>
            <a:lvl9pPr lvl="8" rtl="0" algn="ctr">
              <a:lnSpc>
                <a:spcPct val="100000"/>
              </a:lnSpc>
              <a:spcBef>
                <a:spcPts val="0"/>
              </a:spcBef>
              <a:spcAft>
                <a:spcPts val="0"/>
              </a:spcAft>
              <a:buClr>
                <a:schemeClr val="dk1"/>
              </a:buClr>
              <a:buSzPts val="5000"/>
              <a:buNone/>
              <a:defRPr sz="5000">
                <a:solidFill>
                  <a:schemeClr val="dk1"/>
                </a:solidFill>
              </a:defRPr>
            </a:lvl9pPr>
          </a:lstStyle>
          <a:p/>
        </p:txBody>
      </p:sp>
      <p:sp>
        <p:nvSpPr>
          <p:cNvPr id="55" name="Google Shape;55;p14"/>
          <p:cNvSpPr txBox="1"/>
          <p:nvPr>
            <p:ph hasCustomPrompt="1" idx="2" type="title"/>
          </p:nvPr>
        </p:nvSpPr>
        <p:spPr>
          <a:xfrm flipH="1">
            <a:off x="7008175" y="953562"/>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56" name="Google Shape;56;p14"/>
          <p:cNvSpPr txBox="1"/>
          <p:nvPr>
            <p:ph idx="1" type="subTitle"/>
          </p:nvPr>
        </p:nvSpPr>
        <p:spPr>
          <a:xfrm flipH="1">
            <a:off x="5637675" y="3663700"/>
            <a:ext cx="2788500" cy="628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solidFill>
                  <a:schemeClr val="dk1"/>
                </a:solidFill>
              </a:defRPr>
            </a:lvl1pPr>
            <a:lvl2pPr lvl="1" rtl="0" algn="r">
              <a:lnSpc>
                <a:spcPct val="100000"/>
              </a:lnSpc>
              <a:spcBef>
                <a:spcPts val="0"/>
              </a:spcBef>
              <a:spcAft>
                <a:spcPts val="0"/>
              </a:spcAft>
              <a:buNone/>
              <a:defRPr sz="1600">
                <a:solidFill>
                  <a:schemeClr val="dk1"/>
                </a:solidFill>
              </a:defRPr>
            </a:lvl2pPr>
            <a:lvl3pPr lvl="2" rtl="0" algn="r">
              <a:lnSpc>
                <a:spcPct val="100000"/>
              </a:lnSpc>
              <a:spcBef>
                <a:spcPts val="0"/>
              </a:spcBef>
              <a:spcAft>
                <a:spcPts val="0"/>
              </a:spcAft>
              <a:buNone/>
              <a:defRPr sz="1600">
                <a:solidFill>
                  <a:schemeClr val="dk1"/>
                </a:solidFill>
              </a:defRPr>
            </a:lvl3pPr>
            <a:lvl4pPr lvl="3" rtl="0" algn="r">
              <a:lnSpc>
                <a:spcPct val="100000"/>
              </a:lnSpc>
              <a:spcBef>
                <a:spcPts val="0"/>
              </a:spcBef>
              <a:spcAft>
                <a:spcPts val="0"/>
              </a:spcAft>
              <a:buNone/>
              <a:defRPr sz="1600">
                <a:solidFill>
                  <a:schemeClr val="dk1"/>
                </a:solidFill>
              </a:defRPr>
            </a:lvl4pPr>
            <a:lvl5pPr lvl="4" rtl="0" algn="r">
              <a:lnSpc>
                <a:spcPct val="100000"/>
              </a:lnSpc>
              <a:spcBef>
                <a:spcPts val="0"/>
              </a:spcBef>
              <a:spcAft>
                <a:spcPts val="0"/>
              </a:spcAft>
              <a:buNone/>
              <a:defRPr sz="1600">
                <a:solidFill>
                  <a:schemeClr val="dk1"/>
                </a:solidFill>
              </a:defRPr>
            </a:lvl5pPr>
            <a:lvl6pPr lvl="5" rtl="0" algn="r">
              <a:lnSpc>
                <a:spcPct val="100000"/>
              </a:lnSpc>
              <a:spcBef>
                <a:spcPts val="0"/>
              </a:spcBef>
              <a:spcAft>
                <a:spcPts val="0"/>
              </a:spcAft>
              <a:buNone/>
              <a:defRPr sz="1600">
                <a:solidFill>
                  <a:schemeClr val="dk1"/>
                </a:solidFill>
              </a:defRPr>
            </a:lvl6pPr>
            <a:lvl7pPr lvl="6" rtl="0" algn="r">
              <a:lnSpc>
                <a:spcPct val="100000"/>
              </a:lnSpc>
              <a:spcBef>
                <a:spcPts val="0"/>
              </a:spcBef>
              <a:spcAft>
                <a:spcPts val="0"/>
              </a:spcAft>
              <a:buNone/>
              <a:defRPr sz="1600">
                <a:solidFill>
                  <a:schemeClr val="dk1"/>
                </a:solidFill>
              </a:defRPr>
            </a:lvl7pPr>
            <a:lvl8pPr lvl="7" rtl="0" algn="r">
              <a:lnSpc>
                <a:spcPct val="100000"/>
              </a:lnSpc>
              <a:spcBef>
                <a:spcPts val="0"/>
              </a:spcBef>
              <a:spcAft>
                <a:spcPts val="0"/>
              </a:spcAft>
              <a:buNone/>
              <a:defRPr sz="1600">
                <a:solidFill>
                  <a:schemeClr val="dk1"/>
                </a:solidFill>
              </a:defRPr>
            </a:lvl8pPr>
            <a:lvl9pPr lvl="8" rtl="0" algn="r">
              <a:lnSpc>
                <a:spcPct val="100000"/>
              </a:lnSpc>
              <a:spcBef>
                <a:spcPts val="0"/>
              </a:spcBef>
              <a:spcAft>
                <a:spcPts val="0"/>
              </a:spcAft>
              <a:buNone/>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2_1_1_1_1_1_1">
    <p:bg>
      <p:bgPr>
        <a:solidFill>
          <a:schemeClr val="accent2"/>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flipH="1">
            <a:off x="739650" y="2355150"/>
            <a:ext cx="4648200" cy="944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7000"/>
              <a:buNone/>
              <a:defRPr sz="5000">
                <a:solidFill>
                  <a:schemeClr val="dk1"/>
                </a:solidFill>
              </a:defRPr>
            </a:lvl1pPr>
            <a:lvl2pPr lvl="1" rtl="0">
              <a:lnSpc>
                <a:spcPct val="100000"/>
              </a:lnSpc>
              <a:spcBef>
                <a:spcPts val="0"/>
              </a:spcBef>
              <a:spcAft>
                <a:spcPts val="0"/>
              </a:spcAft>
              <a:buClr>
                <a:schemeClr val="dk1"/>
              </a:buClr>
              <a:buSzPts val="5000"/>
              <a:buNone/>
              <a:defRPr sz="5000">
                <a:solidFill>
                  <a:schemeClr val="dk1"/>
                </a:solidFill>
              </a:defRPr>
            </a:lvl2pPr>
            <a:lvl3pPr lvl="2" rtl="0">
              <a:lnSpc>
                <a:spcPct val="100000"/>
              </a:lnSpc>
              <a:spcBef>
                <a:spcPts val="0"/>
              </a:spcBef>
              <a:spcAft>
                <a:spcPts val="0"/>
              </a:spcAft>
              <a:buClr>
                <a:schemeClr val="dk1"/>
              </a:buClr>
              <a:buSzPts val="5000"/>
              <a:buNone/>
              <a:defRPr sz="5000">
                <a:solidFill>
                  <a:schemeClr val="dk1"/>
                </a:solidFill>
              </a:defRPr>
            </a:lvl3pPr>
            <a:lvl4pPr lvl="3" rtl="0">
              <a:lnSpc>
                <a:spcPct val="100000"/>
              </a:lnSpc>
              <a:spcBef>
                <a:spcPts val="0"/>
              </a:spcBef>
              <a:spcAft>
                <a:spcPts val="0"/>
              </a:spcAft>
              <a:buClr>
                <a:schemeClr val="dk1"/>
              </a:buClr>
              <a:buSzPts val="5000"/>
              <a:buNone/>
              <a:defRPr sz="5000">
                <a:solidFill>
                  <a:schemeClr val="dk1"/>
                </a:solidFill>
              </a:defRPr>
            </a:lvl4pPr>
            <a:lvl5pPr lvl="4" rtl="0">
              <a:lnSpc>
                <a:spcPct val="100000"/>
              </a:lnSpc>
              <a:spcBef>
                <a:spcPts val="0"/>
              </a:spcBef>
              <a:spcAft>
                <a:spcPts val="0"/>
              </a:spcAft>
              <a:buClr>
                <a:schemeClr val="dk1"/>
              </a:buClr>
              <a:buSzPts val="5000"/>
              <a:buNone/>
              <a:defRPr sz="5000">
                <a:solidFill>
                  <a:schemeClr val="dk1"/>
                </a:solidFill>
              </a:defRPr>
            </a:lvl5pPr>
            <a:lvl6pPr lvl="5" rtl="0">
              <a:lnSpc>
                <a:spcPct val="100000"/>
              </a:lnSpc>
              <a:spcBef>
                <a:spcPts val="0"/>
              </a:spcBef>
              <a:spcAft>
                <a:spcPts val="0"/>
              </a:spcAft>
              <a:buClr>
                <a:schemeClr val="dk1"/>
              </a:buClr>
              <a:buSzPts val="5000"/>
              <a:buNone/>
              <a:defRPr sz="5000">
                <a:solidFill>
                  <a:schemeClr val="dk1"/>
                </a:solidFill>
              </a:defRPr>
            </a:lvl6pPr>
            <a:lvl7pPr lvl="6" rtl="0">
              <a:lnSpc>
                <a:spcPct val="100000"/>
              </a:lnSpc>
              <a:spcBef>
                <a:spcPts val="0"/>
              </a:spcBef>
              <a:spcAft>
                <a:spcPts val="0"/>
              </a:spcAft>
              <a:buClr>
                <a:schemeClr val="dk1"/>
              </a:buClr>
              <a:buSzPts val="5000"/>
              <a:buNone/>
              <a:defRPr sz="5000">
                <a:solidFill>
                  <a:schemeClr val="dk1"/>
                </a:solidFill>
              </a:defRPr>
            </a:lvl7pPr>
            <a:lvl8pPr lvl="7" rtl="0">
              <a:lnSpc>
                <a:spcPct val="100000"/>
              </a:lnSpc>
              <a:spcBef>
                <a:spcPts val="0"/>
              </a:spcBef>
              <a:spcAft>
                <a:spcPts val="0"/>
              </a:spcAft>
              <a:buClr>
                <a:schemeClr val="dk1"/>
              </a:buClr>
              <a:buSzPts val="5000"/>
              <a:buNone/>
              <a:defRPr sz="5000">
                <a:solidFill>
                  <a:schemeClr val="dk1"/>
                </a:solidFill>
              </a:defRPr>
            </a:lvl8pPr>
            <a:lvl9pPr lvl="8" rtl="0">
              <a:lnSpc>
                <a:spcPct val="100000"/>
              </a:lnSpc>
              <a:spcBef>
                <a:spcPts val="0"/>
              </a:spcBef>
              <a:spcAft>
                <a:spcPts val="0"/>
              </a:spcAft>
              <a:buClr>
                <a:schemeClr val="dk1"/>
              </a:buClr>
              <a:buSzPts val="5000"/>
              <a:buNone/>
              <a:defRPr sz="5000">
                <a:solidFill>
                  <a:schemeClr val="dk1"/>
                </a:solidFill>
              </a:defRPr>
            </a:lvl9pPr>
          </a:lstStyle>
          <a:p/>
        </p:txBody>
      </p:sp>
      <p:sp>
        <p:nvSpPr>
          <p:cNvPr id="59" name="Google Shape;59;p15"/>
          <p:cNvSpPr txBox="1"/>
          <p:nvPr>
            <p:ph hasCustomPrompt="1" idx="2" type="title"/>
          </p:nvPr>
        </p:nvSpPr>
        <p:spPr>
          <a:xfrm flipH="1">
            <a:off x="827275" y="953538"/>
            <a:ext cx="1313100" cy="1316700"/>
          </a:xfrm>
          <a:prstGeom prst="rect">
            <a:avLst/>
          </a:prstGeom>
          <a:solidFill>
            <a:schemeClr val="dk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r>
              <a:t>xx%</a:t>
            </a:r>
          </a:p>
        </p:txBody>
      </p:sp>
      <p:sp>
        <p:nvSpPr>
          <p:cNvPr id="60" name="Google Shape;60;p15"/>
          <p:cNvSpPr txBox="1"/>
          <p:nvPr>
            <p:ph idx="1" type="subTitle"/>
          </p:nvPr>
        </p:nvSpPr>
        <p:spPr>
          <a:xfrm flipH="1">
            <a:off x="739650" y="3658975"/>
            <a:ext cx="2788500" cy="62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p:txBody>
      </p:sp>
      <p:pic>
        <p:nvPicPr>
          <p:cNvPr id="61" name="Google Shape;61;p15"/>
          <p:cNvPicPr preferRelativeResize="0"/>
          <p:nvPr/>
        </p:nvPicPr>
        <p:blipFill rotWithShape="1">
          <a:blip r:embed="rId2">
            <a:alphaModFix/>
          </a:blip>
          <a:srcRect b="0" l="49166" r="0" t="0"/>
          <a:stretch/>
        </p:blipFill>
        <p:spPr>
          <a:xfrm>
            <a:off x="4884221" y="13"/>
            <a:ext cx="4648202" cy="51434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1_1">
    <p:spTree>
      <p:nvGrpSpPr>
        <p:cNvPr id="62"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b="0" l="69491" r="0" t="0"/>
          <a:stretch/>
        </p:blipFill>
        <p:spPr>
          <a:xfrm>
            <a:off x="6354352" y="0"/>
            <a:ext cx="2789652" cy="5143499"/>
          </a:xfrm>
          <a:prstGeom prst="rect">
            <a:avLst/>
          </a:prstGeom>
          <a:noFill/>
          <a:ln>
            <a:noFill/>
          </a:ln>
        </p:spPr>
      </p:pic>
      <p:sp>
        <p:nvSpPr>
          <p:cNvPr id="64" name="Google Shape;64;p16"/>
          <p:cNvSpPr txBox="1"/>
          <p:nvPr>
            <p:ph idx="1" type="body"/>
          </p:nvPr>
        </p:nvSpPr>
        <p:spPr>
          <a:xfrm>
            <a:off x="4153225" y="1250800"/>
            <a:ext cx="42684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5" name="Google Shape;65;p16"/>
          <p:cNvSpPr txBox="1"/>
          <p:nvPr>
            <p:ph type="title"/>
          </p:nvPr>
        </p:nvSpPr>
        <p:spPr>
          <a:xfrm>
            <a:off x="4153225" y="463800"/>
            <a:ext cx="42684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66" name="Google Shape;66;p16"/>
          <p:cNvSpPr/>
          <p:nvPr>
            <p:ph idx="2" type="pic"/>
          </p:nvPr>
        </p:nvSpPr>
        <p:spPr>
          <a:xfrm>
            <a:off x="827275" y="640325"/>
            <a:ext cx="3054000" cy="3816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7_1">
    <p:spTree>
      <p:nvGrpSpPr>
        <p:cNvPr id="67" name="Shape 67"/>
        <p:cNvGrpSpPr/>
        <p:nvPr/>
      </p:nvGrpSpPr>
      <p:grpSpPr>
        <a:xfrm>
          <a:off x="0" y="0"/>
          <a:ext cx="0" cy="0"/>
          <a:chOff x="0" y="0"/>
          <a:chExt cx="0" cy="0"/>
        </a:xfrm>
      </p:grpSpPr>
      <p:sp>
        <p:nvSpPr>
          <p:cNvPr id="68" name="Google Shape;68;p17"/>
          <p:cNvSpPr txBox="1"/>
          <p:nvPr>
            <p:ph idx="1" type="body"/>
          </p:nvPr>
        </p:nvSpPr>
        <p:spPr>
          <a:xfrm>
            <a:off x="720000" y="1250800"/>
            <a:ext cx="3963600" cy="335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9" name="Google Shape;69;p17"/>
          <p:cNvSpPr txBox="1"/>
          <p:nvPr>
            <p:ph type="title"/>
          </p:nvPr>
        </p:nvSpPr>
        <p:spPr>
          <a:xfrm>
            <a:off x="720000" y="463800"/>
            <a:ext cx="3963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0" name="Google Shape;70;p17"/>
          <p:cNvSpPr/>
          <p:nvPr>
            <p:ph idx="2" type="pic"/>
          </p:nvPr>
        </p:nvSpPr>
        <p:spPr>
          <a:xfrm>
            <a:off x="5266487" y="637200"/>
            <a:ext cx="3054000" cy="3816000"/>
          </a:xfrm>
          <a:prstGeom prst="rect">
            <a:avLst/>
          </a:prstGeom>
          <a:noFill/>
          <a:ln>
            <a:noFill/>
          </a:ln>
        </p:spPr>
      </p:sp>
      <p:pic>
        <p:nvPicPr>
          <p:cNvPr id="71" name="Google Shape;71;p17"/>
          <p:cNvPicPr preferRelativeResize="0"/>
          <p:nvPr/>
        </p:nvPicPr>
        <p:blipFill rotWithShape="1">
          <a:blip r:embed="rId2">
            <a:alphaModFix/>
          </a:blip>
          <a:srcRect b="0" l="0" r="81343" t="68740"/>
          <a:stretch/>
        </p:blipFill>
        <p:spPr>
          <a:xfrm>
            <a:off x="0" y="3535674"/>
            <a:ext cx="1705902" cy="16078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72" name="Shape 72"/>
        <p:cNvGrpSpPr/>
        <p:nvPr/>
      </p:nvGrpSpPr>
      <p:grpSpPr>
        <a:xfrm>
          <a:off x="0" y="0"/>
          <a:ext cx="0" cy="0"/>
          <a:chOff x="0" y="0"/>
          <a:chExt cx="0" cy="0"/>
        </a:xfrm>
      </p:grpSpPr>
      <p:pic>
        <p:nvPicPr>
          <p:cNvPr id="73" name="Google Shape;73;p18"/>
          <p:cNvPicPr preferRelativeResize="0"/>
          <p:nvPr/>
        </p:nvPicPr>
        <p:blipFill>
          <a:blip r:embed="rId2">
            <a:alphaModFix/>
          </a:blip>
          <a:stretch>
            <a:fillRect/>
          </a:stretch>
        </p:blipFill>
        <p:spPr>
          <a:xfrm>
            <a:off x="-216425" y="-239625"/>
            <a:ext cx="9798748" cy="5511799"/>
          </a:xfrm>
          <a:prstGeom prst="rect">
            <a:avLst/>
          </a:prstGeom>
          <a:noFill/>
          <a:ln>
            <a:noFill/>
          </a:ln>
        </p:spPr>
      </p:pic>
      <p:sp>
        <p:nvSpPr>
          <p:cNvPr id="74" name="Google Shape;74;p18"/>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75" name="Google Shape;75;p18"/>
          <p:cNvSpPr txBox="1"/>
          <p:nvPr>
            <p:ph idx="1" type="body"/>
          </p:nvPr>
        </p:nvSpPr>
        <p:spPr>
          <a:xfrm>
            <a:off x="720000" y="140157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76" name="Google Shape;76;p18"/>
          <p:cNvSpPr txBox="1"/>
          <p:nvPr>
            <p:ph idx="2" type="body"/>
          </p:nvPr>
        </p:nvSpPr>
        <p:spPr>
          <a:xfrm>
            <a:off x="4757100" y="1401625"/>
            <a:ext cx="36669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3">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blip>
          <a:stretch>
            <a:fillRect/>
          </a:stretch>
        </p:blipFill>
        <p:spPr>
          <a:xfrm>
            <a:off x="-99900" y="-187275"/>
            <a:ext cx="9809848" cy="5518051"/>
          </a:xfrm>
          <a:prstGeom prst="rect">
            <a:avLst/>
          </a:prstGeom>
          <a:noFill/>
          <a:ln>
            <a:noFill/>
          </a:ln>
        </p:spPr>
      </p:pic>
      <p:sp>
        <p:nvSpPr>
          <p:cNvPr id="79" name="Google Shape;79;p19"/>
          <p:cNvSpPr txBox="1"/>
          <p:nvPr>
            <p:ph idx="1" type="subTitle"/>
          </p:nvPr>
        </p:nvSpPr>
        <p:spPr>
          <a:xfrm>
            <a:off x="825075"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0" name="Google Shape;80;p19"/>
          <p:cNvSpPr txBox="1"/>
          <p:nvPr>
            <p:ph idx="2" type="subTitle"/>
          </p:nvPr>
        </p:nvSpPr>
        <p:spPr>
          <a:xfrm>
            <a:off x="825075"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1" name="Google Shape;81;p19"/>
          <p:cNvSpPr txBox="1"/>
          <p:nvPr>
            <p:ph idx="3" type="subTitle"/>
          </p:nvPr>
        </p:nvSpPr>
        <p:spPr>
          <a:xfrm>
            <a:off x="3530120"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2" name="Google Shape;82;p19"/>
          <p:cNvSpPr txBox="1"/>
          <p:nvPr>
            <p:ph idx="4" type="subTitle"/>
          </p:nvPr>
        </p:nvSpPr>
        <p:spPr>
          <a:xfrm>
            <a:off x="3530120"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3" name="Google Shape;83;p19"/>
          <p:cNvSpPr txBox="1"/>
          <p:nvPr>
            <p:ph idx="5" type="subTitle"/>
          </p:nvPr>
        </p:nvSpPr>
        <p:spPr>
          <a:xfrm>
            <a:off x="6235166" y="2738745"/>
            <a:ext cx="2081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84" name="Google Shape;84;p19"/>
          <p:cNvSpPr txBox="1"/>
          <p:nvPr>
            <p:ph idx="6" type="subTitle"/>
          </p:nvPr>
        </p:nvSpPr>
        <p:spPr>
          <a:xfrm>
            <a:off x="6235166" y="3985765"/>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85" name="Google Shape;85;p19"/>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86" name="Google Shape;86;p19"/>
          <p:cNvSpPr txBox="1"/>
          <p:nvPr>
            <p:ph idx="7" type="subTitle"/>
          </p:nvPr>
        </p:nvSpPr>
        <p:spPr>
          <a:xfrm>
            <a:off x="825075"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7" name="Google Shape;87;p19"/>
          <p:cNvSpPr txBox="1"/>
          <p:nvPr>
            <p:ph idx="8" type="subTitle"/>
          </p:nvPr>
        </p:nvSpPr>
        <p:spPr>
          <a:xfrm>
            <a:off x="3530120"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
        <p:nvSpPr>
          <p:cNvPr id="88" name="Google Shape;88;p19"/>
          <p:cNvSpPr txBox="1"/>
          <p:nvPr>
            <p:ph idx="9" type="subTitle"/>
          </p:nvPr>
        </p:nvSpPr>
        <p:spPr>
          <a:xfrm>
            <a:off x="6235166" y="3199001"/>
            <a:ext cx="20817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89" name="Shape 89"/>
        <p:cNvGrpSpPr/>
        <p:nvPr/>
      </p:nvGrpSpPr>
      <p:grpSpPr>
        <a:xfrm>
          <a:off x="0" y="0"/>
          <a:ext cx="0" cy="0"/>
          <a:chOff x="0" y="0"/>
          <a:chExt cx="0" cy="0"/>
        </a:xfrm>
      </p:grpSpPr>
      <p:pic>
        <p:nvPicPr>
          <p:cNvPr id="90" name="Google Shape;90;p20"/>
          <p:cNvPicPr preferRelativeResize="0"/>
          <p:nvPr/>
        </p:nvPicPr>
        <p:blipFill>
          <a:blip r:embed="rId2">
            <a:alphaModFix/>
          </a:blip>
          <a:stretch>
            <a:fillRect/>
          </a:stretch>
        </p:blipFill>
        <p:spPr>
          <a:xfrm>
            <a:off x="-66575" y="-134550"/>
            <a:ext cx="9543501" cy="5368199"/>
          </a:xfrm>
          <a:prstGeom prst="rect">
            <a:avLst/>
          </a:prstGeom>
          <a:noFill/>
          <a:ln>
            <a:noFill/>
          </a:ln>
        </p:spPr>
      </p:pic>
      <p:sp>
        <p:nvSpPr>
          <p:cNvPr id="91" name="Google Shape;91;p20"/>
          <p:cNvSpPr txBox="1"/>
          <p:nvPr>
            <p:ph idx="1" type="subTitle"/>
          </p:nvPr>
        </p:nvSpPr>
        <p:spPr>
          <a:xfrm>
            <a:off x="1869152" y="1591250"/>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2" name="Google Shape;92;p20"/>
          <p:cNvSpPr txBox="1"/>
          <p:nvPr>
            <p:ph idx="2" type="subTitle"/>
          </p:nvPr>
        </p:nvSpPr>
        <p:spPr>
          <a:xfrm>
            <a:off x="1869150" y="2068209"/>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3" name="Google Shape;93;p20"/>
          <p:cNvSpPr txBox="1"/>
          <p:nvPr>
            <p:ph idx="3" type="subTitle"/>
          </p:nvPr>
        </p:nvSpPr>
        <p:spPr>
          <a:xfrm>
            <a:off x="1869152"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4" name="Google Shape;94;p20"/>
          <p:cNvSpPr txBox="1"/>
          <p:nvPr>
            <p:ph idx="4" type="subTitle"/>
          </p:nvPr>
        </p:nvSpPr>
        <p:spPr>
          <a:xfrm>
            <a:off x="1869150" y="35950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5" name="Google Shape;95;p20"/>
          <p:cNvSpPr txBox="1"/>
          <p:nvPr>
            <p:ph idx="5" type="subTitle"/>
          </p:nvPr>
        </p:nvSpPr>
        <p:spPr>
          <a:xfrm>
            <a:off x="5809400" y="1591275"/>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6" name="Google Shape;96;p20"/>
          <p:cNvSpPr txBox="1"/>
          <p:nvPr>
            <p:ph idx="6" type="subTitle"/>
          </p:nvPr>
        </p:nvSpPr>
        <p:spPr>
          <a:xfrm>
            <a:off x="5809400" y="2068222"/>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97" name="Google Shape;97;p2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98" name="Google Shape;98;p20"/>
          <p:cNvSpPr txBox="1"/>
          <p:nvPr>
            <p:ph idx="7" type="subTitle"/>
          </p:nvPr>
        </p:nvSpPr>
        <p:spPr>
          <a:xfrm>
            <a:off x="5809400" y="3118081"/>
            <a:ext cx="2535600" cy="530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99" name="Google Shape;99;p20"/>
          <p:cNvSpPr txBox="1"/>
          <p:nvPr>
            <p:ph idx="8" type="subTitle"/>
          </p:nvPr>
        </p:nvSpPr>
        <p:spPr>
          <a:xfrm>
            <a:off x="5809400" y="3595028"/>
            <a:ext cx="25356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64606" r="0" t="0"/>
          <a:stretch/>
        </p:blipFill>
        <p:spPr>
          <a:xfrm>
            <a:off x="5907622" y="0"/>
            <a:ext cx="3236398" cy="5143476"/>
          </a:xfrm>
          <a:prstGeom prst="rect">
            <a:avLst/>
          </a:prstGeom>
          <a:noFill/>
          <a:ln>
            <a:noFill/>
          </a:ln>
        </p:spPr>
      </p:pic>
      <p:sp>
        <p:nvSpPr>
          <p:cNvPr id="14" name="Google Shape;14;p3"/>
          <p:cNvSpPr txBox="1"/>
          <p:nvPr>
            <p:ph type="title"/>
          </p:nvPr>
        </p:nvSpPr>
        <p:spPr>
          <a:xfrm>
            <a:off x="722375" y="2135225"/>
            <a:ext cx="4845900" cy="1677300"/>
          </a:xfrm>
          <a:prstGeom prst="rect">
            <a:avLst/>
          </a:prstGeom>
        </p:spPr>
        <p:txBody>
          <a:bodyPr anchorCtr="0" anchor="b" bIns="91425" lIns="91425" spcFirstLastPara="1" rIns="91425" wrap="square" tIns="91425">
            <a:noAutofit/>
          </a:bodyPr>
          <a:lstStyle>
            <a:lvl1pPr lvl="0" rtl="0">
              <a:spcBef>
                <a:spcPts val="0"/>
              </a:spcBef>
              <a:spcAft>
                <a:spcPts val="0"/>
              </a:spcAft>
              <a:buSzPts val="7000"/>
              <a:buNone/>
              <a:defRPr sz="5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15" name="Google Shape;15;p3"/>
          <p:cNvSpPr txBox="1"/>
          <p:nvPr>
            <p:ph hasCustomPrompt="1" idx="2" type="title"/>
          </p:nvPr>
        </p:nvSpPr>
        <p:spPr>
          <a:xfrm>
            <a:off x="827275" y="699912"/>
            <a:ext cx="1313100" cy="1316700"/>
          </a:xfrm>
          <a:prstGeom prst="rect">
            <a:avLst/>
          </a:prstGeom>
          <a:solidFill>
            <a:schemeClr val="accen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5000"/>
              <a:buNone/>
              <a:defRPr sz="5000">
                <a:solidFill>
                  <a:schemeClr val="dk1"/>
                </a:solidFill>
              </a:defRPr>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16" name="Google Shape;16;p3"/>
          <p:cNvSpPr txBox="1"/>
          <p:nvPr>
            <p:ph idx="1" type="subTitle"/>
          </p:nvPr>
        </p:nvSpPr>
        <p:spPr>
          <a:xfrm>
            <a:off x="722375" y="4172050"/>
            <a:ext cx="4845900" cy="428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0">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0" l="68822" r="0" t="0"/>
          <a:stretch/>
        </p:blipFill>
        <p:spPr>
          <a:xfrm>
            <a:off x="6293102" y="0"/>
            <a:ext cx="2850898" cy="5143499"/>
          </a:xfrm>
          <a:prstGeom prst="rect">
            <a:avLst/>
          </a:prstGeom>
          <a:noFill/>
          <a:ln>
            <a:noFill/>
          </a:ln>
        </p:spPr>
      </p:pic>
      <p:sp>
        <p:nvSpPr>
          <p:cNvPr id="102" name="Google Shape;102;p21"/>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3" name="Google Shape;103;p21"/>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4" name="Google Shape;104;p21"/>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5" name="Google Shape;105;p21"/>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6" name="Google Shape;106;p21"/>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07" name="Google Shape;107;p21"/>
          <p:cNvSpPr txBox="1"/>
          <p:nvPr>
            <p:ph idx="5"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08" name="Google Shape;108;p21"/>
          <p:cNvSpPr txBox="1"/>
          <p:nvPr>
            <p:ph idx="6"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09" name="Google Shape;109;p21"/>
          <p:cNvSpPr txBox="1"/>
          <p:nvPr>
            <p:ph idx="7"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0" name="Google Shape;110;p21"/>
          <p:cNvSpPr txBox="1"/>
          <p:nvPr>
            <p:ph idx="8"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1" name="Google Shape;111;p21"/>
          <p:cNvSpPr txBox="1"/>
          <p:nvPr>
            <p:ph idx="9"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2" name="Google Shape;112;p21"/>
          <p:cNvSpPr txBox="1"/>
          <p:nvPr>
            <p:ph idx="13"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113" name="Shape 113"/>
        <p:cNvGrpSpPr/>
        <p:nvPr/>
      </p:nvGrpSpPr>
      <p:grpSpPr>
        <a:xfrm>
          <a:off x="0" y="0"/>
          <a:ext cx="0" cy="0"/>
          <a:chOff x="0" y="0"/>
          <a:chExt cx="0" cy="0"/>
        </a:xfrm>
      </p:grpSpPr>
      <p:sp>
        <p:nvSpPr>
          <p:cNvPr id="114" name="Google Shape;114;p22"/>
          <p:cNvSpPr txBox="1"/>
          <p:nvPr>
            <p:ph idx="1" type="subTitle"/>
          </p:nvPr>
        </p:nvSpPr>
        <p:spPr>
          <a:xfrm>
            <a:off x="566875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5" name="Google Shape;115;p22"/>
          <p:cNvSpPr txBox="1"/>
          <p:nvPr>
            <p:ph idx="2" type="subTitle"/>
          </p:nvPr>
        </p:nvSpPr>
        <p:spPr>
          <a:xfrm>
            <a:off x="566875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6" name="Google Shape;116;p22"/>
          <p:cNvSpPr txBox="1"/>
          <p:nvPr>
            <p:ph idx="3" type="subTitle"/>
          </p:nvPr>
        </p:nvSpPr>
        <p:spPr>
          <a:xfrm>
            <a:off x="566875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7" name="Google Shape;117;p22"/>
          <p:cNvSpPr txBox="1"/>
          <p:nvPr>
            <p:ph idx="4" type="subTitle"/>
          </p:nvPr>
        </p:nvSpPr>
        <p:spPr>
          <a:xfrm>
            <a:off x="566875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18" name="Google Shape;118;p22"/>
          <p:cNvSpPr txBox="1"/>
          <p:nvPr>
            <p:ph idx="5" type="subTitle"/>
          </p:nvPr>
        </p:nvSpPr>
        <p:spPr>
          <a:xfrm>
            <a:off x="5668750" y="3563835"/>
            <a:ext cx="2648100" cy="4572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19" name="Google Shape;119;p22"/>
          <p:cNvSpPr txBox="1"/>
          <p:nvPr>
            <p:ph idx="6" type="subTitle"/>
          </p:nvPr>
        </p:nvSpPr>
        <p:spPr>
          <a:xfrm>
            <a:off x="566875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0" name="Google Shape;120;p22"/>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21" name="Google Shape;121;p22"/>
          <p:cNvSpPr txBox="1"/>
          <p:nvPr>
            <p:ph idx="7" type="subTitle"/>
          </p:nvPr>
        </p:nvSpPr>
        <p:spPr>
          <a:xfrm>
            <a:off x="1739500" y="1316200"/>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2" name="Google Shape;122;p22"/>
          <p:cNvSpPr txBox="1"/>
          <p:nvPr>
            <p:ph idx="8" type="subTitle"/>
          </p:nvPr>
        </p:nvSpPr>
        <p:spPr>
          <a:xfrm>
            <a:off x="1739500" y="1689164"/>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3" name="Google Shape;123;p22"/>
          <p:cNvSpPr txBox="1"/>
          <p:nvPr>
            <p:ph idx="9" type="subTitle"/>
          </p:nvPr>
        </p:nvSpPr>
        <p:spPr>
          <a:xfrm>
            <a:off x="1739500" y="2440017"/>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4" name="Google Shape;124;p22"/>
          <p:cNvSpPr txBox="1"/>
          <p:nvPr>
            <p:ph idx="13" type="subTitle"/>
          </p:nvPr>
        </p:nvSpPr>
        <p:spPr>
          <a:xfrm>
            <a:off x="1739500" y="2812993"/>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5" name="Google Shape;125;p22"/>
          <p:cNvSpPr txBox="1"/>
          <p:nvPr>
            <p:ph idx="14" type="subTitle"/>
          </p:nvPr>
        </p:nvSpPr>
        <p:spPr>
          <a:xfrm>
            <a:off x="1739500" y="3563835"/>
            <a:ext cx="26481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p:txBody>
      </p:sp>
      <p:sp>
        <p:nvSpPr>
          <p:cNvPr id="126" name="Google Shape;126;p22"/>
          <p:cNvSpPr txBox="1"/>
          <p:nvPr>
            <p:ph idx="15" type="subTitle"/>
          </p:nvPr>
        </p:nvSpPr>
        <p:spPr>
          <a:xfrm>
            <a:off x="1739500" y="3936800"/>
            <a:ext cx="26481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pic>
        <p:nvPicPr>
          <p:cNvPr id="127" name="Google Shape;127;p22"/>
          <p:cNvPicPr preferRelativeResize="0"/>
          <p:nvPr/>
        </p:nvPicPr>
        <p:blipFill rotWithShape="1">
          <a:blip r:embed="rId2">
            <a:alphaModFix/>
          </a:blip>
          <a:srcRect b="21826" l="79527" r="0" t="0"/>
          <a:stretch/>
        </p:blipFill>
        <p:spPr>
          <a:xfrm>
            <a:off x="7452325" y="-249675"/>
            <a:ext cx="1872026" cy="4021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2">
    <p:bg>
      <p:bgPr>
        <a:solidFill>
          <a:schemeClr val="accent2"/>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0" name="Google Shape;130;p23"/>
          <p:cNvSpPr txBox="1"/>
          <p:nvPr>
            <p:ph hasCustomPrompt="1" type="title"/>
          </p:nvPr>
        </p:nvSpPr>
        <p:spPr>
          <a:xfrm>
            <a:off x="827282"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1" name="Google Shape;131;p23"/>
          <p:cNvSpPr txBox="1"/>
          <p:nvPr>
            <p:ph idx="1" type="subTitle"/>
          </p:nvPr>
        </p:nvSpPr>
        <p:spPr>
          <a:xfrm>
            <a:off x="827282"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2" name="Google Shape;132;p23"/>
          <p:cNvSpPr txBox="1"/>
          <p:nvPr>
            <p:ph hasCustomPrompt="1" idx="2" type="title"/>
          </p:nvPr>
        </p:nvSpPr>
        <p:spPr>
          <a:xfrm>
            <a:off x="3287169" y="1617875"/>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3" name="Google Shape;133;p23"/>
          <p:cNvSpPr txBox="1"/>
          <p:nvPr>
            <p:ph idx="3" type="subTitle"/>
          </p:nvPr>
        </p:nvSpPr>
        <p:spPr>
          <a:xfrm>
            <a:off x="3287169" y="2275592"/>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134" name="Google Shape;134;p23"/>
          <p:cNvSpPr txBox="1"/>
          <p:nvPr>
            <p:ph hasCustomPrompt="1" idx="4" type="title"/>
          </p:nvPr>
        </p:nvSpPr>
        <p:spPr>
          <a:xfrm>
            <a:off x="5747070" y="3322134"/>
            <a:ext cx="2569500" cy="745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5" name="Google Shape;135;p23"/>
          <p:cNvSpPr txBox="1"/>
          <p:nvPr>
            <p:ph idx="5" type="subTitle"/>
          </p:nvPr>
        </p:nvSpPr>
        <p:spPr>
          <a:xfrm>
            <a:off x="5747070" y="3979850"/>
            <a:ext cx="25695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1"/>
                </a:solidFill>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1"/>
            <a:ext cx="9144003" cy="5143501"/>
          </a:xfrm>
          <a:prstGeom prst="rect">
            <a:avLst/>
          </a:prstGeom>
          <a:noFill/>
          <a:ln>
            <a:noFill/>
          </a:ln>
        </p:spPr>
      </p:pic>
      <p:sp>
        <p:nvSpPr>
          <p:cNvPr id="138" name="Google Shape;138;p2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139"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b="0" l="76414" r="0" t="0"/>
          <a:stretch/>
        </p:blipFill>
        <p:spPr>
          <a:xfrm>
            <a:off x="6987326" y="0"/>
            <a:ext cx="2156677" cy="5143499"/>
          </a:xfrm>
          <a:prstGeom prst="rect">
            <a:avLst/>
          </a:prstGeom>
          <a:noFill/>
          <a:ln>
            <a:noFill/>
          </a:ln>
        </p:spPr>
      </p:pic>
      <p:sp>
        <p:nvSpPr>
          <p:cNvPr id="141" name="Google Shape;141;p25"/>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42" name="Shape 142"/>
        <p:cNvGrpSpPr/>
        <p:nvPr/>
      </p:nvGrpSpPr>
      <p:grpSpPr>
        <a:xfrm>
          <a:off x="0" y="0"/>
          <a:ext cx="0" cy="0"/>
          <a:chOff x="0" y="0"/>
          <a:chExt cx="0" cy="0"/>
        </a:xfrm>
      </p:grpSpPr>
      <p:sp>
        <p:nvSpPr>
          <p:cNvPr id="143" name="Google Shape;143;p26"/>
          <p:cNvSpPr txBox="1"/>
          <p:nvPr>
            <p:ph type="title"/>
          </p:nvPr>
        </p:nvSpPr>
        <p:spPr>
          <a:xfrm>
            <a:off x="717825" y="1346390"/>
            <a:ext cx="3849600" cy="9729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4" name="Google Shape;144;p26"/>
          <p:cNvSpPr txBox="1"/>
          <p:nvPr>
            <p:ph idx="1" type="subTitle"/>
          </p:nvPr>
        </p:nvSpPr>
        <p:spPr>
          <a:xfrm>
            <a:off x="717825" y="2441243"/>
            <a:ext cx="3849600" cy="10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6"/>
          <p:cNvSpPr txBox="1"/>
          <p:nvPr/>
        </p:nvSpPr>
        <p:spPr>
          <a:xfrm>
            <a:off x="717825" y="3530904"/>
            <a:ext cx="3382200" cy="6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Flaticon</a:t>
            </a:r>
            <a:r>
              <a:rPr b="1"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Freepik</a:t>
            </a:r>
            <a:endParaRPr sz="1200">
              <a:solidFill>
                <a:schemeClr val="lt1"/>
              </a:solidFill>
              <a:latin typeface="Lato"/>
              <a:ea typeface="Lato"/>
              <a:cs typeface="Lato"/>
              <a:sym typeface="Lato"/>
            </a:endParaRPr>
          </a:p>
        </p:txBody>
      </p:sp>
      <p:pic>
        <p:nvPicPr>
          <p:cNvPr id="146" name="Google Shape;146;p26"/>
          <p:cNvPicPr preferRelativeResize="0"/>
          <p:nvPr/>
        </p:nvPicPr>
        <p:blipFill rotWithShape="1">
          <a:blip r:embed="rId5">
            <a:alphaModFix/>
          </a:blip>
          <a:srcRect b="0" l="49949" r="0" t="0"/>
          <a:stretch/>
        </p:blipFill>
        <p:spPr>
          <a:xfrm>
            <a:off x="4567424" y="0"/>
            <a:ext cx="4576573"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0" l="0" r="60971" t="36366"/>
          <a:stretch/>
        </p:blipFill>
        <p:spPr>
          <a:xfrm>
            <a:off x="0" y="1870550"/>
            <a:ext cx="3568748" cy="32729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bg>
      <p:bgPr>
        <a:solidFill>
          <a:schemeClr val="accent1"/>
        </a:solidFill>
      </p:bgPr>
    </p:bg>
    <p:spTree>
      <p:nvGrpSpPr>
        <p:cNvPr id="149"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10"/>
            <a:ext cx="9144003" cy="51434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Font typeface="Fredoka One"/>
              <a:buNone/>
              <a:defRPr/>
            </a:lvl1pPr>
            <a:lvl2pPr lvl="1" rtl="0" algn="ctr">
              <a:spcBef>
                <a:spcPts val="0"/>
              </a:spcBef>
              <a:spcAft>
                <a:spcPts val="0"/>
              </a:spcAft>
              <a:buSzPts val="2600"/>
              <a:buFont typeface="Fredoka One"/>
              <a:buNone/>
              <a:defRPr>
                <a:latin typeface="Fredoka One"/>
                <a:ea typeface="Fredoka One"/>
                <a:cs typeface="Fredoka One"/>
                <a:sym typeface="Fredoka One"/>
              </a:defRPr>
            </a:lvl2pPr>
            <a:lvl3pPr lvl="2" rtl="0" algn="ctr">
              <a:spcBef>
                <a:spcPts val="0"/>
              </a:spcBef>
              <a:spcAft>
                <a:spcPts val="0"/>
              </a:spcAft>
              <a:buSzPts val="2600"/>
              <a:buFont typeface="Fredoka One"/>
              <a:buNone/>
              <a:defRPr>
                <a:latin typeface="Fredoka One"/>
                <a:ea typeface="Fredoka One"/>
                <a:cs typeface="Fredoka One"/>
                <a:sym typeface="Fredoka One"/>
              </a:defRPr>
            </a:lvl3pPr>
            <a:lvl4pPr lvl="3" rtl="0" algn="ctr">
              <a:spcBef>
                <a:spcPts val="0"/>
              </a:spcBef>
              <a:spcAft>
                <a:spcPts val="0"/>
              </a:spcAft>
              <a:buSzPts val="2600"/>
              <a:buFont typeface="Fredoka One"/>
              <a:buNone/>
              <a:defRPr>
                <a:latin typeface="Fredoka One"/>
                <a:ea typeface="Fredoka One"/>
                <a:cs typeface="Fredoka One"/>
                <a:sym typeface="Fredoka One"/>
              </a:defRPr>
            </a:lvl4pPr>
            <a:lvl5pPr lvl="4" rtl="0" algn="ctr">
              <a:spcBef>
                <a:spcPts val="0"/>
              </a:spcBef>
              <a:spcAft>
                <a:spcPts val="0"/>
              </a:spcAft>
              <a:buSzPts val="2600"/>
              <a:buFont typeface="Fredoka One"/>
              <a:buNone/>
              <a:defRPr>
                <a:latin typeface="Fredoka One"/>
                <a:ea typeface="Fredoka One"/>
                <a:cs typeface="Fredoka One"/>
                <a:sym typeface="Fredoka One"/>
              </a:defRPr>
            </a:lvl5pPr>
            <a:lvl6pPr lvl="5" rtl="0" algn="ctr">
              <a:spcBef>
                <a:spcPts val="0"/>
              </a:spcBef>
              <a:spcAft>
                <a:spcPts val="0"/>
              </a:spcAft>
              <a:buSzPts val="2600"/>
              <a:buFont typeface="Fredoka One"/>
              <a:buNone/>
              <a:defRPr>
                <a:latin typeface="Fredoka One"/>
                <a:ea typeface="Fredoka One"/>
                <a:cs typeface="Fredoka One"/>
                <a:sym typeface="Fredoka One"/>
              </a:defRPr>
            </a:lvl6pPr>
            <a:lvl7pPr lvl="6" rtl="0" algn="ctr">
              <a:spcBef>
                <a:spcPts val="0"/>
              </a:spcBef>
              <a:spcAft>
                <a:spcPts val="0"/>
              </a:spcAft>
              <a:buSzPts val="2600"/>
              <a:buFont typeface="Fredoka One"/>
              <a:buNone/>
              <a:defRPr>
                <a:latin typeface="Fredoka One"/>
                <a:ea typeface="Fredoka One"/>
                <a:cs typeface="Fredoka One"/>
                <a:sym typeface="Fredoka One"/>
              </a:defRPr>
            </a:lvl7pPr>
            <a:lvl8pPr lvl="7" rtl="0" algn="ctr">
              <a:spcBef>
                <a:spcPts val="0"/>
              </a:spcBef>
              <a:spcAft>
                <a:spcPts val="0"/>
              </a:spcAft>
              <a:buSzPts val="2600"/>
              <a:buFont typeface="Fredoka One"/>
              <a:buNone/>
              <a:defRPr>
                <a:latin typeface="Fredoka One"/>
                <a:ea typeface="Fredoka One"/>
                <a:cs typeface="Fredoka One"/>
                <a:sym typeface="Fredoka One"/>
              </a:defRPr>
            </a:lvl8pPr>
            <a:lvl9pPr lvl="8" rtl="0" algn="ctr">
              <a:spcBef>
                <a:spcPts val="0"/>
              </a:spcBef>
              <a:spcAft>
                <a:spcPts val="0"/>
              </a:spcAft>
              <a:buSzPts val="2600"/>
              <a:buFont typeface="Fredoka One"/>
              <a:buNone/>
              <a:defRPr>
                <a:latin typeface="Fredoka One"/>
                <a:ea typeface="Fredoka One"/>
                <a:cs typeface="Fredoka One"/>
                <a:sym typeface="Fredoka One"/>
              </a:defRPr>
            </a:lvl9pPr>
          </a:lstStyle>
          <a:p/>
        </p:txBody>
      </p:sp>
      <p:sp>
        <p:nvSpPr>
          <p:cNvPr id="19" name="Google Shape;19;p4"/>
          <p:cNvSpPr txBox="1"/>
          <p:nvPr>
            <p:ph idx="1" type="body"/>
          </p:nvPr>
        </p:nvSpPr>
        <p:spPr>
          <a:xfrm>
            <a:off x="720000" y="1401575"/>
            <a:ext cx="2788200" cy="3207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b="0" l="82300" r="0" t="0"/>
          <a:stretch/>
        </p:blipFill>
        <p:spPr>
          <a:xfrm>
            <a:off x="7525527" y="0"/>
            <a:ext cx="1618473" cy="5143499"/>
          </a:xfrm>
          <a:prstGeom prst="rect">
            <a:avLst/>
          </a:prstGeom>
          <a:noFill/>
          <a:ln>
            <a:noFill/>
          </a:ln>
        </p:spPr>
      </p:pic>
      <p:sp>
        <p:nvSpPr>
          <p:cNvPr id="22" name="Google Shape;22;p5"/>
          <p:cNvSpPr txBox="1"/>
          <p:nvPr>
            <p:ph type="title"/>
          </p:nvPr>
        </p:nvSpPr>
        <p:spPr>
          <a:xfrm>
            <a:off x="720000" y="4638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3" name="Google Shape;23;p5"/>
          <p:cNvSpPr txBox="1"/>
          <p:nvPr>
            <p:ph idx="1" type="body"/>
          </p:nvPr>
        </p:nvSpPr>
        <p:spPr>
          <a:xfrm>
            <a:off x="720000" y="1250800"/>
            <a:ext cx="7701600" cy="1931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
        <p:nvSpPr>
          <p:cNvPr id="24" name="Google Shape;24;p5"/>
          <p:cNvSpPr txBox="1"/>
          <p:nvPr>
            <p:ph idx="2" type="title"/>
          </p:nvPr>
        </p:nvSpPr>
        <p:spPr>
          <a:xfrm>
            <a:off x="721200" y="3410212"/>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
        <p:nvSpPr>
          <p:cNvPr id="25" name="Google Shape;25;p5"/>
          <p:cNvSpPr txBox="1"/>
          <p:nvPr>
            <p:ph idx="3" type="body"/>
          </p:nvPr>
        </p:nvSpPr>
        <p:spPr>
          <a:xfrm>
            <a:off x="721200" y="4197212"/>
            <a:ext cx="7701600" cy="421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1000"/>
              </a:spcBef>
              <a:spcAft>
                <a:spcPts val="0"/>
              </a:spcAft>
              <a:buSzPts val="1400"/>
              <a:buFont typeface="Roboto Condensed Light"/>
              <a:buChar char="○"/>
              <a:defRPr/>
            </a:lvl2pPr>
            <a:lvl3pPr indent="-317500" lvl="2" marL="1371600" rtl="0">
              <a:lnSpc>
                <a:spcPct val="100000"/>
              </a:lnSpc>
              <a:spcBef>
                <a:spcPts val="0"/>
              </a:spcBef>
              <a:spcAft>
                <a:spcPts val="0"/>
              </a:spcAft>
              <a:buSzPts val="1400"/>
              <a:buFont typeface="Roboto Condensed Light"/>
              <a:buChar char="■"/>
              <a:defRPr/>
            </a:lvl3pPr>
            <a:lvl4pPr indent="-317500" lvl="3" marL="1828800" rtl="0">
              <a:lnSpc>
                <a:spcPct val="100000"/>
              </a:lnSpc>
              <a:spcBef>
                <a:spcPts val="0"/>
              </a:spcBef>
              <a:spcAft>
                <a:spcPts val="0"/>
              </a:spcAft>
              <a:buSzPts val="1400"/>
              <a:buFont typeface="Roboto Condensed Light"/>
              <a:buChar char="●"/>
              <a:defRPr/>
            </a:lvl4pPr>
            <a:lvl5pPr indent="-317500" lvl="4" marL="2286000" rtl="0">
              <a:lnSpc>
                <a:spcPct val="100000"/>
              </a:lnSpc>
              <a:spcBef>
                <a:spcPts val="0"/>
              </a:spcBef>
              <a:spcAft>
                <a:spcPts val="0"/>
              </a:spcAft>
              <a:buSzPts val="1400"/>
              <a:buFont typeface="Roboto Condensed Light"/>
              <a:buChar char="○"/>
              <a:defRPr/>
            </a:lvl5pPr>
            <a:lvl6pPr indent="-317500" lvl="5" marL="2743200" rtl="0">
              <a:lnSpc>
                <a:spcPct val="100000"/>
              </a:lnSpc>
              <a:spcBef>
                <a:spcPts val="0"/>
              </a:spcBef>
              <a:spcAft>
                <a:spcPts val="0"/>
              </a:spcAft>
              <a:buSzPts val="1400"/>
              <a:buFont typeface="Roboto Condensed Light"/>
              <a:buChar char="■"/>
              <a:defRPr/>
            </a:lvl6pPr>
            <a:lvl7pPr indent="-317500" lvl="6" marL="3200400" rtl="0">
              <a:lnSpc>
                <a:spcPct val="100000"/>
              </a:lnSpc>
              <a:spcBef>
                <a:spcPts val="0"/>
              </a:spcBef>
              <a:spcAft>
                <a:spcPts val="0"/>
              </a:spcAft>
              <a:buSzPts val="1400"/>
              <a:buFont typeface="Roboto Condensed Light"/>
              <a:buChar char="●"/>
              <a:defRPr/>
            </a:lvl7pPr>
            <a:lvl8pPr indent="-317500" lvl="7" marL="3657600" rtl="0">
              <a:lnSpc>
                <a:spcPct val="100000"/>
              </a:lnSpc>
              <a:spcBef>
                <a:spcPts val="0"/>
              </a:spcBef>
              <a:spcAft>
                <a:spcPts val="0"/>
              </a:spcAft>
              <a:buSzPts val="1400"/>
              <a:buFont typeface="Roboto Condensed Light"/>
              <a:buChar char="○"/>
              <a:defRPr/>
            </a:lvl8pPr>
            <a:lvl9pPr indent="-317500" lvl="8" marL="4114800" rtl="0">
              <a:lnSpc>
                <a:spcPct val="100000"/>
              </a:lnSpc>
              <a:spcBef>
                <a:spcPts val="0"/>
              </a:spcBef>
              <a:spcAft>
                <a:spcPts val="0"/>
              </a:spcAft>
              <a:buSzPts val="1400"/>
              <a:buFont typeface="Roboto Condensed Light"/>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 name="Google Shape;28;p6"/>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lvl1pPr>
            <a:lvl2pPr lvl="1"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0" y="0"/>
            <a:ext cx="9144003" cy="5143484"/>
          </a:xfrm>
          <a:prstGeom prst="rect">
            <a:avLst/>
          </a:prstGeom>
          <a:noFill/>
          <a:ln>
            <a:noFill/>
          </a:ln>
        </p:spPr>
      </p:pic>
      <p:sp>
        <p:nvSpPr>
          <p:cNvPr id="31" name="Google Shape;31;p7"/>
          <p:cNvSpPr txBox="1"/>
          <p:nvPr>
            <p:ph idx="1" type="subTitle"/>
          </p:nvPr>
        </p:nvSpPr>
        <p:spPr>
          <a:xfrm>
            <a:off x="1200675" y="2398589"/>
            <a:ext cx="2790600" cy="105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7"/>
          <p:cNvSpPr txBox="1"/>
          <p:nvPr>
            <p:ph type="title"/>
          </p:nvPr>
        </p:nvSpPr>
        <p:spPr>
          <a:xfrm>
            <a:off x="1200675" y="1670017"/>
            <a:ext cx="2790600" cy="595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Font typeface="Palanquin Dark"/>
              <a:buNone/>
              <a:defRPr>
                <a:latin typeface="Palanquin Dark"/>
                <a:ea typeface="Palanquin Dark"/>
                <a:cs typeface="Palanquin Dark"/>
                <a:sym typeface="Palanquin Dark"/>
              </a:defRPr>
            </a:lvl2pPr>
            <a:lvl3pPr lvl="2" rtl="0">
              <a:spcBef>
                <a:spcPts val="0"/>
              </a:spcBef>
              <a:spcAft>
                <a:spcPts val="0"/>
              </a:spcAft>
              <a:buSzPts val="2600"/>
              <a:buFont typeface="Palanquin Dark"/>
              <a:buNone/>
              <a:defRPr>
                <a:latin typeface="Palanquin Dark"/>
                <a:ea typeface="Palanquin Dark"/>
                <a:cs typeface="Palanquin Dark"/>
                <a:sym typeface="Palanquin Dark"/>
              </a:defRPr>
            </a:lvl3pPr>
            <a:lvl4pPr lvl="3" rtl="0">
              <a:spcBef>
                <a:spcPts val="0"/>
              </a:spcBef>
              <a:spcAft>
                <a:spcPts val="0"/>
              </a:spcAft>
              <a:buSzPts val="2600"/>
              <a:buFont typeface="Palanquin Dark"/>
              <a:buNone/>
              <a:defRPr>
                <a:latin typeface="Palanquin Dark"/>
                <a:ea typeface="Palanquin Dark"/>
                <a:cs typeface="Palanquin Dark"/>
                <a:sym typeface="Palanquin Dark"/>
              </a:defRPr>
            </a:lvl4pPr>
            <a:lvl5pPr lvl="4" rtl="0">
              <a:spcBef>
                <a:spcPts val="0"/>
              </a:spcBef>
              <a:spcAft>
                <a:spcPts val="0"/>
              </a:spcAft>
              <a:buSzPts val="2600"/>
              <a:buFont typeface="Palanquin Dark"/>
              <a:buNone/>
              <a:defRPr>
                <a:latin typeface="Palanquin Dark"/>
                <a:ea typeface="Palanquin Dark"/>
                <a:cs typeface="Palanquin Dark"/>
                <a:sym typeface="Palanquin Dark"/>
              </a:defRPr>
            </a:lvl5pPr>
            <a:lvl6pPr lvl="5" rtl="0">
              <a:spcBef>
                <a:spcPts val="0"/>
              </a:spcBef>
              <a:spcAft>
                <a:spcPts val="0"/>
              </a:spcAft>
              <a:buSzPts val="2600"/>
              <a:buFont typeface="Palanquin Dark"/>
              <a:buNone/>
              <a:defRPr>
                <a:latin typeface="Palanquin Dark"/>
                <a:ea typeface="Palanquin Dark"/>
                <a:cs typeface="Palanquin Dark"/>
                <a:sym typeface="Palanquin Dark"/>
              </a:defRPr>
            </a:lvl6pPr>
            <a:lvl7pPr lvl="6" rtl="0">
              <a:spcBef>
                <a:spcPts val="0"/>
              </a:spcBef>
              <a:spcAft>
                <a:spcPts val="0"/>
              </a:spcAft>
              <a:buSzPts val="2600"/>
              <a:buFont typeface="Palanquin Dark"/>
              <a:buNone/>
              <a:defRPr>
                <a:latin typeface="Palanquin Dark"/>
                <a:ea typeface="Palanquin Dark"/>
                <a:cs typeface="Palanquin Dark"/>
                <a:sym typeface="Palanquin Dark"/>
              </a:defRPr>
            </a:lvl7pPr>
            <a:lvl8pPr lvl="7" rtl="0">
              <a:spcBef>
                <a:spcPts val="0"/>
              </a:spcBef>
              <a:spcAft>
                <a:spcPts val="0"/>
              </a:spcAft>
              <a:buSzPts val="2600"/>
              <a:buFont typeface="Palanquin Dark"/>
              <a:buNone/>
              <a:defRPr>
                <a:latin typeface="Palanquin Dark"/>
                <a:ea typeface="Palanquin Dark"/>
                <a:cs typeface="Palanquin Dark"/>
                <a:sym typeface="Palanquin Dark"/>
              </a:defRPr>
            </a:lvl8pPr>
            <a:lvl9pPr lvl="8" rtl="0">
              <a:spcBef>
                <a:spcPts val="0"/>
              </a:spcBef>
              <a:spcAft>
                <a:spcPts val="0"/>
              </a:spcAft>
              <a:buSzPts val="2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1714950" y="1460850"/>
            <a:ext cx="5714100" cy="222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6000"/>
              <a:buNone/>
              <a:defRPr sz="6000"/>
            </a:lvl1pPr>
            <a:lvl2pPr lvl="1" rtl="0">
              <a:lnSpc>
                <a:spcPct val="100000"/>
              </a:lnSpc>
              <a:spcBef>
                <a:spcPts val="0"/>
              </a:spcBef>
              <a:spcAft>
                <a:spcPts val="0"/>
              </a:spcAft>
              <a:buSzPts val="2600"/>
              <a:buNone/>
              <a:defRPr/>
            </a:lvl2pPr>
            <a:lvl3pPr lvl="2" rtl="0">
              <a:lnSpc>
                <a:spcPct val="100000"/>
              </a:lnSpc>
              <a:spcBef>
                <a:spcPts val="0"/>
              </a:spcBef>
              <a:spcAft>
                <a:spcPts val="0"/>
              </a:spcAft>
              <a:buSzPts val="2600"/>
              <a:buNone/>
              <a:defRPr/>
            </a:lvl3pPr>
            <a:lvl4pPr lvl="3" rtl="0">
              <a:lnSpc>
                <a:spcPct val="100000"/>
              </a:lnSpc>
              <a:spcBef>
                <a:spcPts val="0"/>
              </a:spcBef>
              <a:spcAft>
                <a:spcPts val="0"/>
              </a:spcAft>
              <a:buSzPts val="2600"/>
              <a:buNone/>
              <a:defRPr/>
            </a:lvl4pPr>
            <a:lvl5pPr lvl="4" rtl="0">
              <a:lnSpc>
                <a:spcPct val="100000"/>
              </a:lnSpc>
              <a:spcBef>
                <a:spcPts val="0"/>
              </a:spcBef>
              <a:spcAft>
                <a:spcPts val="0"/>
              </a:spcAft>
              <a:buSzPts val="2600"/>
              <a:buNone/>
              <a:defRPr/>
            </a:lvl5pPr>
            <a:lvl6pPr lvl="5" rtl="0">
              <a:lnSpc>
                <a:spcPct val="100000"/>
              </a:lnSpc>
              <a:spcBef>
                <a:spcPts val="0"/>
              </a:spcBef>
              <a:spcAft>
                <a:spcPts val="0"/>
              </a:spcAft>
              <a:buSzPts val="2600"/>
              <a:buNone/>
              <a:defRPr/>
            </a:lvl6pPr>
            <a:lvl7pPr lvl="6" rtl="0">
              <a:lnSpc>
                <a:spcPct val="100000"/>
              </a:lnSpc>
              <a:spcBef>
                <a:spcPts val="0"/>
              </a:spcBef>
              <a:spcAft>
                <a:spcPts val="0"/>
              </a:spcAft>
              <a:buSzPts val="2600"/>
              <a:buNone/>
              <a:defRPr/>
            </a:lvl7pPr>
            <a:lvl8pPr lvl="7" rtl="0">
              <a:lnSpc>
                <a:spcPct val="100000"/>
              </a:lnSpc>
              <a:spcBef>
                <a:spcPts val="0"/>
              </a:spcBef>
              <a:spcAft>
                <a:spcPts val="0"/>
              </a:spcAft>
              <a:buSzPts val="2600"/>
              <a:buNone/>
              <a:defRPr/>
            </a:lvl8pPr>
            <a:lvl9pPr lvl="8" rtl="0">
              <a:lnSpc>
                <a:spcPct val="100000"/>
              </a:lnSpc>
              <a:spcBef>
                <a:spcPts val="0"/>
              </a:spcBef>
              <a:spcAft>
                <a:spcPts val="0"/>
              </a:spcAft>
              <a:buSzPts val="2600"/>
              <a:buNone/>
              <a:defRPr/>
            </a:lvl9pPr>
          </a:lstStyle>
          <a:p/>
        </p:txBody>
      </p:sp>
      <p:pic>
        <p:nvPicPr>
          <p:cNvPr id="35" name="Google Shape;35;p8"/>
          <p:cNvPicPr preferRelativeResize="0"/>
          <p:nvPr/>
        </p:nvPicPr>
        <p:blipFill rotWithShape="1">
          <a:blip r:embed="rId2">
            <a:alphaModFix/>
          </a:blip>
          <a:srcRect b="0" l="82300" r="0" t="0"/>
          <a:stretch/>
        </p:blipFill>
        <p:spPr>
          <a:xfrm flipH="1">
            <a:off x="2" y="0"/>
            <a:ext cx="1618473"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38" name="Google Shape;38;p9"/>
          <p:cNvSpPr txBox="1"/>
          <p:nvPr>
            <p:ph idx="1" type="subTitle"/>
          </p:nvPr>
        </p:nvSpPr>
        <p:spPr>
          <a:xfrm>
            <a:off x="2120400" y="2500924"/>
            <a:ext cx="4903200" cy="128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dk1"/>
                </a:solidFill>
              </a:defRPr>
            </a:lvl1pPr>
            <a:lvl2pPr lvl="1" rtl="0" algn="ctr">
              <a:spcBef>
                <a:spcPts val="0"/>
              </a:spcBef>
              <a:spcAft>
                <a:spcPts val="0"/>
              </a:spcAft>
              <a:buNone/>
              <a:defRPr sz="1600">
                <a:solidFill>
                  <a:schemeClr val="dk1"/>
                </a:solidFill>
              </a:defRPr>
            </a:lvl2pPr>
            <a:lvl3pPr lvl="2" rtl="0" algn="ctr">
              <a:spcBef>
                <a:spcPts val="0"/>
              </a:spcBef>
              <a:spcAft>
                <a:spcPts val="0"/>
              </a:spcAft>
              <a:buNone/>
              <a:defRPr sz="1600">
                <a:solidFill>
                  <a:schemeClr val="dk1"/>
                </a:solidFill>
              </a:defRPr>
            </a:lvl3pPr>
            <a:lvl4pPr lvl="3" rtl="0" algn="ctr">
              <a:spcBef>
                <a:spcPts val="0"/>
              </a:spcBef>
              <a:spcAft>
                <a:spcPts val="0"/>
              </a:spcAft>
              <a:buNone/>
              <a:defRPr sz="1600">
                <a:solidFill>
                  <a:schemeClr val="dk1"/>
                </a:solidFill>
              </a:defRPr>
            </a:lvl4pPr>
            <a:lvl5pPr lvl="4" rtl="0" algn="ctr">
              <a:spcBef>
                <a:spcPts val="0"/>
              </a:spcBef>
              <a:spcAft>
                <a:spcPts val="0"/>
              </a:spcAft>
              <a:buNone/>
              <a:defRPr sz="1600">
                <a:solidFill>
                  <a:schemeClr val="dk1"/>
                </a:solidFill>
              </a:defRPr>
            </a:lvl5pPr>
            <a:lvl6pPr lvl="5" rtl="0" algn="ctr">
              <a:spcBef>
                <a:spcPts val="0"/>
              </a:spcBef>
              <a:spcAft>
                <a:spcPts val="0"/>
              </a:spcAft>
              <a:buNone/>
              <a:defRPr sz="1600">
                <a:solidFill>
                  <a:schemeClr val="dk1"/>
                </a:solidFill>
              </a:defRPr>
            </a:lvl6pPr>
            <a:lvl7pPr lvl="6" rtl="0" algn="ctr">
              <a:spcBef>
                <a:spcPts val="0"/>
              </a:spcBef>
              <a:spcAft>
                <a:spcPts val="0"/>
              </a:spcAft>
              <a:buNone/>
              <a:defRPr sz="1600">
                <a:solidFill>
                  <a:schemeClr val="dk1"/>
                </a:solidFill>
              </a:defRPr>
            </a:lvl7pPr>
            <a:lvl8pPr lvl="7" rtl="0" algn="ctr">
              <a:spcBef>
                <a:spcPts val="0"/>
              </a:spcBef>
              <a:spcAft>
                <a:spcPts val="0"/>
              </a:spcAft>
              <a:buNone/>
              <a:defRPr sz="1600">
                <a:solidFill>
                  <a:schemeClr val="dk1"/>
                </a:solidFill>
              </a:defRPr>
            </a:lvl8pPr>
            <a:lvl9pPr lvl="8" rtl="0" algn="ctr">
              <a:spcBef>
                <a:spcPts val="0"/>
              </a:spcBef>
              <a:spcAft>
                <a:spcPts val="0"/>
              </a:spcAft>
              <a:buNone/>
              <a:defRPr sz="1600">
                <a:solidFill>
                  <a:schemeClr val="dk1"/>
                </a:solidFill>
              </a:defRPr>
            </a:lvl9pPr>
          </a:lstStyle>
          <a:p/>
        </p:txBody>
      </p:sp>
      <p:sp>
        <p:nvSpPr>
          <p:cNvPr id="39" name="Google Shape;39;p9"/>
          <p:cNvSpPr txBox="1"/>
          <p:nvPr>
            <p:ph type="title"/>
          </p:nvPr>
        </p:nvSpPr>
        <p:spPr>
          <a:xfrm>
            <a:off x="2120400" y="1365548"/>
            <a:ext cx="4903200" cy="95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8500"/>
              <a:buNone/>
              <a:defRPr sz="5000">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p:nvPr>
            <p:ph idx="2" type="pic"/>
          </p:nvPr>
        </p:nvSpPr>
        <p:spPr>
          <a:xfrm>
            <a:off x="0" y="0"/>
            <a:ext cx="9144000" cy="5143500"/>
          </a:xfrm>
          <a:prstGeom prst="rect">
            <a:avLst/>
          </a:prstGeom>
          <a:noFill/>
          <a:ln>
            <a:noFill/>
          </a:ln>
        </p:spPr>
      </p:sp>
      <p:sp>
        <p:nvSpPr>
          <p:cNvPr id="42" name="Google Shape;42;p10"/>
          <p:cNvSpPr txBox="1"/>
          <p:nvPr>
            <p:ph type="title"/>
          </p:nvPr>
        </p:nvSpPr>
        <p:spPr>
          <a:xfrm>
            <a:off x="720000" y="4638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2600"/>
              <a:buFont typeface="Fredoka One"/>
              <a:buNone/>
              <a:defRPr>
                <a:highlight>
                  <a:schemeClr val="dk1"/>
                </a:highlight>
              </a:defRPr>
            </a:lvl1pPr>
            <a:lvl2pPr lvl="1"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2pPr>
            <a:lvl3pPr lvl="2"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3pPr>
            <a:lvl4pPr lvl="3"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4pPr>
            <a:lvl5pPr lvl="4"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5pPr>
            <a:lvl6pPr lvl="5"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6pPr>
            <a:lvl7pPr lvl="6"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7pPr>
            <a:lvl8pPr lvl="7"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8pPr>
            <a:lvl9pPr lvl="8" rtl="0" algn="ctr">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3800"/>
            <a:ext cx="7704000" cy="592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1pPr>
            <a:lvl2pPr lvl="1"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2pPr>
            <a:lvl3pPr lvl="2"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3pPr>
            <a:lvl4pPr lvl="3"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4pPr>
            <a:lvl5pPr lvl="4"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5pPr>
            <a:lvl6pPr lvl="5"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6pPr>
            <a:lvl7pPr lvl="6"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7pPr>
            <a:lvl8pPr lvl="7"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8pPr>
            <a:lvl9pPr lvl="8" rtl="0" algn="ctr">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9pPr>
          </a:lstStyle>
          <a:p/>
        </p:txBody>
      </p:sp>
      <p:sp>
        <p:nvSpPr>
          <p:cNvPr id="7" name="Google Shape;7;p1"/>
          <p:cNvSpPr txBox="1"/>
          <p:nvPr>
            <p:ph idx="1" type="body"/>
          </p:nvPr>
        </p:nvSpPr>
        <p:spPr>
          <a:xfrm>
            <a:off x="720000" y="1300850"/>
            <a:ext cx="7704000" cy="33078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indent="-317500" lvl="1" marL="914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indent="-317500" lvl="2" marL="1371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indent="-317500" lvl="3" marL="1828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indent="-317500" lvl="4" marL="22860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indent="-317500" lvl="5" marL="27432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indent="-317500" lvl="6" marL="32004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indent="-317500" lvl="7" marL="36576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indent="-317500" lvl="8" marL="41148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s://andrewtremante.shinyapps.io/player-nationalit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ctrTitle"/>
          </p:nvPr>
        </p:nvSpPr>
        <p:spPr>
          <a:xfrm>
            <a:off x="569975" y="2037020"/>
            <a:ext cx="5493900" cy="108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Global Game</a:t>
            </a:r>
            <a:endParaRPr/>
          </a:p>
        </p:txBody>
      </p:sp>
      <p:sp>
        <p:nvSpPr>
          <p:cNvPr id="156" name="Google Shape;156;p29"/>
          <p:cNvSpPr txBox="1"/>
          <p:nvPr>
            <p:ph idx="1" type="subTitle"/>
          </p:nvPr>
        </p:nvSpPr>
        <p:spPr>
          <a:xfrm>
            <a:off x="681725" y="3044425"/>
            <a:ext cx="52704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Outfit"/>
                <a:ea typeface="Outfit"/>
                <a:cs typeface="Outfit"/>
                <a:sym typeface="Outfit"/>
              </a:rPr>
              <a:t>An Analysis of Nationality in Professional European Football</a:t>
            </a:r>
            <a:endParaRPr sz="1700">
              <a:latin typeface="Outfit"/>
              <a:ea typeface="Outfit"/>
              <a:cs typeface="Outfit"/>
              <a:sym typeface="Outfit"/>
            </a:endParaRPr>
          </a:p>
        </p:txBody>
      </p:sp>
      <p:cxnSp>
        <p:nvCxnSpPr>
          <p:cNvPr id="157" name="Google Shape;157;p29"/>
          <p:cNvCxnSpPr/>
          <p:nvPr/>
        </p:nvCxnSpPr>
        <p:spPr>
          <a:xfrm>
            <a:off x="2294075" y="3836113"/>
            <a:ext cx="2045700" cy="0"/>
          </a:xfrm>
          <a:prstGeom prst="straightConnector1">
            <a:avLst/>
          </a:prstGeom>
          <a:noFill/>
          <a:ln cap="rnd" cmpd="sng" w="19050">
            <a:solidFill>
              <a:schemeClr val="accent1"/>
            </a:solidFill>
            <a:prstDash val="solid"/>
            <a:round/>
            <a:headEnd len="med" w="med" type="none"/>
            <a:tailEnd len="med" w="med" type="none"/>
          </a:ln>
        </p:spPr>
      </p:cxnSp>
      <p:sp>
        <p:nvSpPr>
          <p:cNvPr id="158" name="Google Shape;158;p29"/>
          <p:cNvSpPr txBox="1"/>
          <p:nvPr/>
        </p:nvSpPr>
        <p:spPr>
          <a:xfrm>
            <a:off x="2099225" y="3836125"/>
            <a:ext cx="2435400" cy="2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Outfit"/>
                <a:ea typeface="Outfit"/>
                <a:cs typeface="Outfit"/>
                <a:sym typeface="Outfit"/>
              </a:rPr>
              <a:t>Andrew Tremante</a:t>
            </a:r>
            <a:endParaRPr sz="1500">
              <a:solidFill>
                <a:schemeClr val="lt1"/>
              </a:solidFill>
              <a:latin typeface="Outfit"/>
              <a:ea typeface="Outfit"/>
              <a:cs typeface="Outfit"/>
              <a:sym typeface="Outfit"/>
            </a:endParaRPr>
          </a:p>
          <a:p>
            <a:pPr indent="0" lvl="0" marL="0" rtl="0" algn="ctr">
              <a:spcBef>
                <a:spcPts val="0"/>
              </a:spcBef>
              <a:spcAft>
                <a:spcPts val="0"/>
              </a:spcAft>
              <a:buNone/>
            </a:pPr>
            <a:r>
              <a:rPr lang="en" sz="1500">
                <a:solidFill>
                  <a:schemeClr val="lt1"/>
                </a:solidFill>
                <a:latin typeface="Outfit"/>
                <a:ea typeface="Outfit"/>
                <a:cs typeface="Outfit"/>
                <a:sym typeface="Outfit"/>
              </a:rPr>
              <a:t>May 6, 2024</a:t>
            </a:r>
            <a:endParaRPr sz="1500">
              <a:solidFill>
                <a:schemeClr val="lt1"/>
              </a:solidFill>
              <a:latin typeface="Outfit"/>
              <a:ea typeface="Outfit"/>
              <a:cs typeface="Outfit"/>
              <a:sym typeface="Outfit"/>
            </a:endParaRPr>
          </a:p>
        </p:txBody>
      </p:sp>
      <p:pic>
        <p:nvPicPr>
          <p:cNvPr id="159" name="Google Shape;159;p29"/>
          <p:cNvPicPr preferRelativeResize="0"/>
          <p:nvPr/>
        </p:nvPicPr>
        <p:blipFill>
          <a:blip r:embed="rId3">
            <a:alphaModFix/>
          </a:blip>
          <a:stretch>
            <a:fillRect/>
          </a:stretch>
        </p:blipFill>
        <p:spPr>
          <a:xfrm>
            <a:off x="2294072" y="1002925"/>
            <a:ext cx="2045700" cy="13638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720000" y="463800"/>
            <a:ext cx="7701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Introduction</a:t>
            </a:r>
            <a:endParaRPr sz="4000"/>
          </a:p>
        </p:txBody>
      </p:sp>
      <p:sp>
        <p:nvSpPr>
          <p:cNvPr id="165" name="Google Shape;165;p30"/>
          <p:cNvSpPr txBox="1"/>
          <p:nvPr>
            <p:ph idx="1" type="body"/>
          </p:nvPr>
        </p:nvSpPr>
        <p:spPr>
          <a:xfrm>
            <a:off x="567600" y="1555600"/>
            <a:ext cx="7701600" cy="193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utfit"/>
              <a:buChar char="❖"/>
            </a:pPr>
            <a:r>
              <a:rPr lang="en" sz="1800">
                <a:latin typeface="Outfit"/>
                <a:ea typeface="Outfit"/>
                <a:cs typeface="Outfit"/>
                <a:sym typeface="Outfit"/>
              </a:rPr>
              <a:t>Motivation - The “English Tax”</a:t>
            </a:r>
            <a:endParaRPr sz="1800">
              <a:latin typeface="Outfit"/>
              <a:ea typeface="Outfit"/>
              <a:cs typeface="Outfit"/>
              <a:sym typeface="Outfit"/>
            </a:endParaRPr>
          </a:p>
          <a:p>
            <a:pPr indent="-342900" lvl="0" marL="457200" rtl="0" algn="l">
              <a:lnSpc>
                <a:spcPct val="150000"/>
              </a:lnSpc>
              <a:spcBef>
                <a:spcPts val="0"/>
              </a:spcBef>
              <a:spcAft>
                <a:spcPts val="0"/>
              </a:spcAft>
              <a:buSzPts val="1800"/>
              <a:buFont typeface="Outfit"/>
              <a:buChar char="❖"/>
            </a:pPr>
            <a:r>
              <a:rPr lang="en" sz="1800">
                <a:latin typeface="Outfit"/>
                <a:ea typeface="Outfit"/>
                <a:cs typeface="Outfit"/>
                <a:sym typeface="Outfit"/>
              </a:rPr>
              <a:t>Why is this important?</a:t>
            </a:r>
            <a:endParaRPr sz="1800">
              <a:latin typeface="Outfit"/>
              <a:ea typeface="Outfit"/>
              <a:cs typeface="Outfit"/>
              <a:sym typeface="Outfit"/>
            </a:endParaRPr>
          </a:p>
          <a:p>
            <a:pPr indent="-342900" lvl="1" marL="914400" rtl="0" algn="l">
              <a:lnSpc>
                <a:spcPct val="150000"/>
              </a:lnSpc>
              <a:spcBef>
                <a:spcPts val="0"/>
              </a:spcBef>
              <a:spcAft>
                <a:spcPts val="0"/>
              </a:spcAft>
              <a:buSzPts val="1800"/>
              <a:buFont typeface="Outfit"/>
              <a:buChar char="➢"/>
            </a:pPr>
            <a:r>
              <a:rPr lang="en" sz="1800">
                <a:latin typeface="Outfit"/>
                <a:ea typeface="Outfit"/>
                <a:cs typeface="Outfit"/>
                <a:sym typeface="Outfit"/>
              </a:rPr>
              <a:t>Significance to clubs, pundits, and fans</a:t>
            </a:r>
            <a:endParaRPr sz="1800">
              <a:latin typeface="Outfit"/>
              <a:ea typeface="Outfit"/>
              <a:cs typeface="Outfit"/>
              <a:sym typeface="Outfit"/>
            </a:endParaRPr>
          </a:p>
        </p:txBody>
      </p:sp>
      <p:sp>
        <p:nvSpPr>
          <p:cNvPr id="166" name="Google Shape;166;p30"/>
          <p:cNvSpPr txBox="1"/>
          <p:nvPr>
            <p:ph idx="2" type="title"/>
          </p:nvPr>
        </p:nvSpPr>
        <p:spPr>
          <a:xfrm>
            <a:off x="567600" y="3392037"/>
            <a:ext cx="7701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r>
              <a:rPr lang="en"/>
              <a:t> does nationality impact transfer strategies and player value in European football?</a:t>
            </a:r>
            <a:endParaRPr/>
          </a:p>
        </p:txBody>
      </p:sp>
      <p:pic>
        <p:nvPicPr>
          <p:cNvPr id="167" name="Google Shape;167;p30"/>
          <p:cNvPicPr preferRelativeResize="0"/>
          <p:nvPr/>
        </p:nvPicPr>
        <p:blipFill>
          <a:blip r:embed="rId3">
            <a:alphaModFix/>
          </a:blip>
          <a:stretch>
            <a:fillRect/>
          </a:stretch>
        </p:blipFill>
        <p:spPr>
          <a:xfrm>
            <a:off x="5880976" y="387600"/>
            <a:ext cx="1813199" cy="2671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idx="1" type="subTitle"/>
          </p:nvPr>
        </p:nvSpPr>
        <p:spPr>
          <a:xfrm>
            <a:off x="398150" y="2398589"/>
            <a:ext cx="2790600" cy="1050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Outfit"/>
                <a:ea typeface="Outfit"/>
                <a:cs typeface="Outfit"/>
                <a:sym typeface="Outfit"/>
              </a:rPr>
              <a:t>Sources:</a:t>
            </a:r>
            <a:endParaRPr sz="1800">
              <a:latin typeface="Outfit"/>
              <a:ea typeface="Outfit"/>
              <a:cs typeface="Outfit"/>
              <a:sym typeface="Outfit"/>
            </a:endParaRPr>
          </a:p>
          <a:p>
            <a:pPr indent="-342900" lvl="0" marL="457200" rtl="0" algn="l">
              <a:lnSpc>
                <a:spcPct val="150000"/>
              </a:lnSpc>
              <a:spcBef>
                <a:spcPts val="0"/>
              </a:spcBef>
              <a:spcAft>
                <a:spcPts val="0"/>
              </a:spcAft>
              <a:buSzPts val="1800"/>
              <a:buFont typeface="Outfit"/>
              <a:buChar char="❖"/>
            </a:pPr>
            <a:r>
              <a:rPr lang="en" sz="1800">
                <a:latin typeface="Outfit"/>
                <a:ea typeface="Outfit"/>
                <a:cs typeface="Outfit"/>
                <a:sym typeface="Outfit"/>
              </a:rPr>
              <a:t>FBref - Performance</a:t>
            </a:r>
            <a:endParaRPr sz="1800">
              <a:latin typeface="Outfit"/>
              <a:ea typeface="Outfit"/>
              <a:cs typeface="Outfit"/>
              <a:sym typeface="Outfit"/>
            </a:endParaRPr>
          </a:p>
          <a:p>
            <a:pPr indent="-342900" lvl="0" marL="457200" rtl="0" algn="l">
              <a:lnSpc>
                <a:spcPct val="150000"/>
              </a:lnSpc>
              <a:spcBef>
                <a:spcPts val="0"/>
              </a:spcBef>
              <a:spcAft>
                <a:spcPts val="0"/>
              </a:spcAft>
              <a:buSzPts val="1800"/>
              <a:buFont typeface="Outfit"/>
              <a:buChar char="❖"/>
            </a:pPr>
            <a:r>
              <a:rPr lang="en" sz="1800">
                <a:latin typeface="Outfit"/>
                <a:ea typeface="Outfit"/>
                <a:cs typeface="Outfit"/>
                <a:sym typeface="Outfit"/>
              </a:rPr>
              <a:t>Kaggle - Financial</a:t>
            </a:r>
            <a:endParaRPr sz="1800">
              <a:latin typeface="Outfit"/>
              <a:ea typeface="Outfit"/>
              <a:cs typeface="Outfit"/>
              <a:sym typeface="Outfit"/>
            </a:endParaRPr>
          </a:p>
          <a:p>
            <a:pPr indent="-342900" lvl="0" marL="457200" rtl="0" algn="l">
              <a:lnSpc>
                <a:spcPct val="150000"/>
              </a:lnSpc>
              <a:spcBef>
                <a:spcPts val="0"/>
              </a:spcBef>
              <a:spcAft>
                <a:spcPts val="0"/>
              </a:spcAft>
              <a:buSzPts val="1800"/>
              <a:buFont typeface="Outfit"/>
              <a:buChar char="❖"/>
            </a:pPr>
            <a:r>
              <a:rPr lang="en" sz="1800">
                <a:latin typeface="Outfit"/>
                <a:ea typeface="Outfit"/>
                <a:cs typeface="Outfit"/>
                <a:sym typeface="Outfit"/>
              </a:rPr>
              <a:t>GitHub - Geographic</a:t>
            </a:r>
            <a:endParaRPr sz="1800">
              <a:latin typeface="Outfit"/>
              <a:ea typeface="Outfit"/>
              <a:cs typeface="Outfit"/>
              <a:sym typeface="Outfit"/>
            </a:endParaRPr>
          </a:p>
        </p:txBody>
      </p:sp>
      <p:sp>
        <p:nvSpPr>
          <p:cNvPr id="173" name="Google Shape;173;p31"/>
          <p:cNvSpPr txBox="1"/>
          <p:nvPr>
            <p:ph type="title"/>
          </p:nvPr>
        </p:nvSpPr>
        <p:spPr>
          <a:xfrm>
            <a:off x="398150" y="1856917"/>
            <a:ext cx="2790600" cy="5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Data</a:t>
            </a:r>
            <a:endParaRPr sz="4000"/>
          </a:p>
        </p:txBody>
      </p:sp>
      <p:pic>
        <p:nvPicPr>
          <p:cNvPr id="174" name="Google Shape;174;p31"/>
          <p:cNvPicPr preferRelativeResize="0"/>
          <p:nvPr/>
        </p:nvPicPr>
        <p:blipFill>
          <a:blip r:embed="rId3">
            <a:alphaModFix/>
          </a:blip>
          <a:stretch>
            <a:fillRect/>
          </a:stretch>
        </p:blipFill>
        <p:spPr>
          <a:xfrm>
            <a:off x="3645950" y="228600"/>
            <a:ext cx="5291225" cy="4375026"/>
          </a:xfrm>
          <a:prstGeom prst="rect">
            <a:avLst/>
          </a:prstGeom>
          <a:noFill/>
          <a:ln>
            <a:noFill/>
          </a:ln>
        </p:spPr>
      </p:pic>
      <p:pic>
        <p:nvPicPr>
          <p:cNvPr id="175" name="Google Shape;175;p31"/>
          <p:cNvPicPr preferRelativeResize="0"/>
          <p:nvPr/>
        </p:nvPicPr>
        <p:blipFill>
          <a:blip r:embed="rId4">
            <a:alphaModFix/>
          </a:blip>
          <a:stretch>
            <a:fillRect/>
          </a:stretch>
        </p:blipFill>
        <p:spPr>
          <a:xfrm>
            <a:off x="3569750" y="228600"/>
            <a:ext cx="5421849" cy="3392546"/>
          </a:xfrm>
          <a:prstGeom prst="rect">
            <a:avLst/>
          </a:prstGeom>
          <a:noFill/>
          <a:ln>
            <a:noFill/>
          </a:ln>
        </p:spPr>
      </p:pic>
      <p:pic>
        <p:nvPicPr>
          <p:cNvPr id="176" name="Google Shape;176;p31"/>
          <p:cNvPicPr preferRelativeResize="0"/>
          <p:nvPr/>
        </p:nvPicPr>
        <p:blipFill>
          <a:blip r:embed="rId5">
            <a:alphaModFix/>
          </a:blip>
          <a:stretch>
            <a:fillRect/>
          </a:stretch>
        </p:blipFill>
        <p:spPr>
          <a:xfrm>
            <a:off x="3631925" y="228600"/>
            <a:ext cx="5207277" cy="3664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2762250" y="265750"/>
            <a:ext cx="3619500" cy="5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Final </a:t>
            </a:r>
            <a:r>
              <a:rPr lang="en" sz="4000"/>
              <a:t>Dataset</a:t>
            </a:r>
            <a:endParaRPr sz="4000"/>
          </a:p>
        </p:txBody>
      </p:sp>
      <p:pic>
        <p:nvPicPr>
          <p:cNvPr id="182" name="Google Shape;182;p32"/>
          <p:cNvPicPr preferRelativeResize="0"/>
          <p:nvPr/>
        </p:nvPicPr>
        <p:blipFill>
          <a:blip r:embed="rId3">
            <a:alphaModFix/>
          </a:blip>
          <a:stretch>
            <a:fillRect/>
          </a:stretch>
        </p:blipFill>
        <p:spPr>
          <a:xfrm>
            <a:off x="426000" y="861250"/>
            <a:ext cx="8291999" cy="4000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idx="1" type="subTitle"/>
          </p:nvPr>
        </p:nvSpPr>
        <p:spPr>
          <a:xfrm>
            <a:off x="360250" y="1138400"/>
            <a:ext cx="24795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Page 1 - Nationality</a:t>
            </a:r>
            <a:endParaRPr/>
          </a:p>
        </p:txBody>
      </p:sp>
      <p:sp>
        <p:nvSpPr>
          <p:cNvPr id="188" name="Google Shape;188;p33"/>
          <p:cNvSpPr txBox="1"/>
          <p:nvPr>
            <p:ph idx="3" type="subTitle"/>
          </p:nvPr>
        </p:nvSpPr>
        <p:spPr>
          <a:xfrm>
            <a:off x="3015600" y="1138400"/>
            <a:ext cx="31128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Page 2 - League</a:t>
            </a:r>
            <a:endParaRPr/>
          </a:p>
        </p:txBody>
      </p:sp>
      <p:sp>
        <p:nvSpPr>
          <p:cNvPr id="189" name="Google Shape;189;p33"/>
          <p:cNvSpPr txBox="1"/>
          <p:nvPr>
            <p:ph idx="5" type="subTitle"/>
          </p:nvPr>
        </p:nvSpPr>
        <p:spPr>
          <a:xfrm>
            <a:off x="6093350" y="1138400"/>
            <a:ext cx="26889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Page 3 - Clustering</a:t>
            </a:r>
            <a:endParaRPr/>
          </a:p>
        </p:txBody>
      </p:sp>
      <p:sp>
        <p:nvSpPr>
          <p:cNvPr id="190" name="Google Shape;190;p33"/>
          <p:cNvSpPr txBox="1"/>
          <p:nvPr>
            <p:ph type="title"/>
          </p:nvPr>
        </p:nvSpPr>
        <p:spPr>
          <a:xfrm>
            <a:off x="720000" y="2352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u="sng">
                <a:solidFill>
                  <a:schemeClr val="hlink"/>
                </a:solidFill>
                <a:hlinkClick r:id="rId3"/>
              </a:rPr>
              <a:t>Shiny App</a:t>
            </a:r>
            <a:endParaRPr sz="4000"/>
          </a:p>
        </p:txBody>
      </p:sp>
      <p:sp>
        <p:nvSpPr>
          <p:cNvPr id="191" name="Google Shape;191;p33"/>
          <p:cNvSpPr txBox="1"/>
          <p:nvPr>
            <p:ph idx="7" type="subTitle"/>
          </p:nvPr>
        </p:nvSpPr>
        <p:spPr>
          <a:xfrm>
            <a:off x="43600" y="1668800"/>
            <a:ext cx="3112800" cy="1656900"/>
          </a:xfrm>
          <a:prstGeom prst="rect">
            <a:avLst/>
          </a:prstGeom>
        </p:spPr>
        <p:txBody>
          <a:bodyPr anchorCtr="0" anchor="t" bIns="91425" lIns="91425" spcFirstLastPara="1" rIns="91425" wrap="square" tIns="91425">
            <a:noAutofit/>
          </a:bodyPr>
          <a:lstStyle/>
          <a:p>
            <a:pPr indent="-323850" lvl="0" marL="457200" rtl="0" algn="l">
              <a:lnSpc>
                <a:spcPct val="180000"/>
              </a:lnSpc>
              <a:spcBef>
                <a:spcPts val="0"/>
              </a:spcBef>
              <a:spcAft>
                <a:spcPts val="0"/>
              </a:spcAft>
              <a:buSzPts val="1500"/>
              <a:buFont typeface="Outfit"/>
              <a:buChar char="❖"/>
            </a:pPr>
            <a:r>
              <a:rPr b="0" lang="en" sz="1500">
                <a:latin typeface="Outfit"/>
                <a:ea typeface="Outfit"/>
                <a:cs typeface="Outfit"/>
                <a:sym typeface="Outfit"/>
              </a:rPr>
              <a:t>Market value analysis by nationality</a:t>
            </a:r>
            <a:endParaRPr b="0" sz="1500">
              <a:latin typeface="Outfit"/>
              <a:ea typeface="Outfit"/>
              <a:cs typeface="Outfit"/>
              <a:sym typeface="Outfit"/>
            </a:endParaRPr>
          </a:p>
          <a:p>
            <a:pPr indent="-323850" lvl="0" marL="457200" rtl="0" algn="l">
              <a:lnSpc>
                <a:spcPct val="180000"/>
              </a:lnSpc>
              <a:spcBef>
                <a:spcPts val="0"/>
              </a:spcBef>
              <a:spcAft>
                <a:spcPts val="0"/>
              </a:spcAft>
              <a:buSzPts val="1500"/>
              <a:buFont typeface="Outfit"/>
              <a:buChar char="❖"/>
            </a:pPr>
            <a:r>
              <a:rPr b="0" lang="en" sz="1500">
                <a:latin typeface="Outfit"/>
                <a:ea typeface="Outfit"/>
                <a:cs typeface="Outfit"/>
                <a:sym typeface="Outfit"/>
              </a:rPr>
              <a:t>Filters for value, age, and minutes </a:t>
            </a:r>
            <a:endParaRPr b="0" sz="1500">
              <a:latin typeface="Outfit"/>
              <a:ea typeface="Outfit"/>
              <a:cs typeface="Outfit"/>
              <a:sym typeface="Outfit"/>
            </a:endParaRPr>
          </a:p>
          <a:p>
            <a:pPr indent="-323850" lvl="0" marL="457200" rtl="0" algn="l">
              <a:lnSpc>
                <a:spcPct val="180000"/>
              </a:lnSpc>
              <a:spcBef>
                <a:spcPts val="0"/>
              </a:spcBef>
              <a:spcAft>
                <a:spcPts val="0"/>
              </a:spcAft>
              <a:buSzPts val="1500"/>
              <a:buFont typeface="Outfit"/>
              <a:buChar char="❖"/>
            </a:pPr>
            <a:r>
              <a:rPr lang="en" sz="1500">
                <a:latin typeface="Outfit"/>
                <a:ea typeface="Outfit"/>
                <a:cs typeface="Outfit"/>
                <a:sym typeface="Outfit"/>
              </a:rPr>
              <a:t>What is the relationship between nationality and value?</a:t>
            </a:r>
            <a:endParaRPr b="0" sz="1500">
              <a:latin typeface="Outfit"/>
              <a:ea typeface="Outfit"/>
              <a:cs typeface="Outfit"/>
              <a:sym typeface="Outfit"/>
            </a:endParaRPr>
          </a:p>
        </p:txBody>
      </p:sp>
      <p:sp>
        <p:nvSpPr>
          <p:cNvPr id="192" name="Google Shape;192;p33"/>
          <p:cNvSpPr txBox="1"/>
          <p:nvPr>
            <p:ph idx="8" type="subTitle"/>
          </p:nvPr>
        </p:nvSpPr>
        <p:spPr>
          <a:xfrm>
            <a:off x="2856575" y="1668800"/>
            <a:ext cx="3255000" cy="612600"/>
          </a:xfrm>
          <a:prstGeom prst="rect">
            <a:avLst/>
          </a:prstGeom>
        </p:spPr>
        <p:txBody>
          <a:bodyPr anchorCtr="0" anchor="t" bIns="91425" lIns="91425" spcFirstLastPara="1" rIns="91425" wrap="square" tIns="91425">
            <a:noAutofit/>
          </a:bodyPr>
          <a:lstStyle/>
          <a:p>
            <a:pPr indent="-323850" lvl="0" marL="457200" rtl="0" algn="l">
              <a:lnSpc>
                <a:spcPct val="180000"/>
              </a:lnSpc>
              <a:spcBef>
                <a:spcPts val="0"/>
              </a:spcBef>
              <a:spcAft>
                <a:spcPts val="0"/>
              </a:spcAft>
              <a:buSzPts val="1500"/>
              <a:buFont typeface="Outfit"/>
              <a:buChar char="❖"/>
            </a:pPr>
            <a:r>
              <a:rPr b="0" lang="en" sz="1500">
                <a:latin typeface="Outfit"/>
                <a:ea typeface="Outfit"/>
                <a:cs typeface="Outfit"/>
                <a:sym typeface="Outfit"/>
              </a:rPr>
              <a:t>League-specific player distributions</a:t>
            </a:r>
            <a:endParaRPr b="0" sz="1500">
              <a:latin typeface="Outfit"/>
              <a:ea typeface="Outfit"/>
              <a:cs typeface="Outfit"/>
              <a:sym typeface="Outfit"/>
            </a:endParaRPr>
          </a:p>
          <a:p>
            <a:pPr indent="-323850" lvl="0" marL="457200" rtl="0" algn="l">
              <a:lnSpc>
                <a:spcPct val="180000"/>
              </a:lnSpc>
              <a:spcBef>
                <a:spcPts val="0"/>
              </a:spcBef>
              <a:spcAft>
                <a:spcPts val="0"/>
              </a:spcAft>
              <a:buSzPts val="1500"/>
              <a:buFont typeface="Outfit"/>
              <a:buChar char="❖"/>
            </a:pPr>
            <a:r>
              <a:rPr b="0" lang="en" sz="1500">
                <a:latin typeface="Outfit"/>
                <a:ea typeface="Outfit"/>
                <a:cs typeface="Outfit"/>
                <a:sym typeface="Outfit"/>
              </a:rPr>
              <a:t>Mappings of player origins</a:t>
            </a:r>
            <a:endParaRPr b="0" sz="1500">
              <a:latin typeface="Outfit"/>
              <a:ea typeface="Outfit"/>
              <a:cs typeface="Outfit"/>
              <a:sym typeface="Outfit"/>
            </a:endParaRPr>
          </a:p>
          <a:p>
            <a:pPr indent="-323850" lvl="0" marL="457200" rtl="0" algn="l">
              <a:lnSpc>
                <a:spcPct val="180000"/>
              </a:lnSpc>
              <a:spcBef>
                <a:spcPts val="0"/>
              </a:spcBef>
              <a:spcAft>
                <a:spcPts val="0"/>
              </a:spcAft>
              <a:buSzPts val="1500"/>
              <a:buFont typeface="Outfit"/>
              <a:buChar char="❖"/>
            </a:pPr>
            <a:r>
              <a:rPr lang="en" sz="1500">
                <a:latin typeface="Outfit"/>
                <a:ea typeface="Outfit"/>
                <a:cs typeface="Outfit"/>
                <a:sym typeface="Outfit"/>
              </a:rPr>
              <a:t>Which nationalities dominate the most prominent leagues in Europe?</a:t>
            </a:r>
            <a:endParaRPr sz="1500">
              <a:latin typeface="Outfit"/>
              <a:ea typeface="Outfit"/>
              <a:cs typeface="Outfit"/>
              <a:sym typeface="Outfit"/>
            </a:endParaRPr>
          </a:p>
          <a:p>
            <a:pPr indent="0" lvl="0" marL="457200" rtl="0" algn="l">
              <a:lnSpc>
                <a:spcPct val="180000"/>
              </a:lnSpc>
              <a:spcBef>
                <a:spcPts val="0"/>
              </a:spcBef>
              <a:spcAft>
                <a:spcPts val="0"/>
              </a:spcAft>
              <a:buNone/>
            </a:pPr>
            <a:r>
              <a:t/>
            </a:r>
            <a:endParaRPr b="0" sz="1500">
              <a:latin typeface="Outfit"/>
              <a:ea typeface="Outfit"/>
              <a:cs typeface="Outfit"/>
              <a:sym typeface="Outfit"/>
            </a:endParaRPr>
          </a:p>
        </p:txBody>
      </p:sp>
      <p:sp>
        <p:nvSpPr>
          <p:cNvPr id="193" name="Google Shape;193;p33"/>
          <p:cNvSpPr txBox="1"/>
          <p:nvPr>
            <p:ph idx="9" type="subTitle"/>
          </p:nvPr>
        </p:nvSpPr>
        <p:spPr>
          <a:xfrm>
            <a:off x="6063800" y="1668800"/>
            <a:ext cx="2900400" cy="612600"/>
          </a:xfrm>
          <a:prstGeom prst="rect">
            <a:avLst/>
          </a:prstGeom>
        </p:spPr>
        <p:txBody>
          <a:bodyPr anchorCtr="0" anchor="t" bIns="91425" lIns="91425" spcFirstLastPara="1" rIns="91425" wrap="square" tIns="91425">
            <a:noAutofit/>
          </a:bodyPr>
          <a:lstStyle/>
          <a:p>
            <a:pPr indent="-323850" lvl="0" marL="457200" rtl="0" algn="l">
              <a:lnSpc>
                <a:spcPct val="180000"/>
              </a:lnSpc>
              <a:spcBef>
                <a:spcPts val="0"/>
              </a:spcBef>
              <a:spcAft>
                <a:spcPts val="0"/>
              </a:spcAft>
              <a:buSzPts val="1500"/>
              <a:buFont typeface="Outfit"/>
              <a:buChar char="❖"/>
            </a:pPr>
            <a:r>
              <a:rPr b="0" lang="en" sz="1500">
                <a:latin typeface="Outfit"/>
                <a:ea typeface="Outfit"/>
                <a:cs typeface="Outfit"/>
                <a:sym typeface="Outfit"/>
              </a:rPr>
              <a:t>Hierarchical clustering by G+A, Value, and Age</a:t>
            </a:r>
            <a:endParaRPr b="0" sz="1500">
              <a:latin typeface="Outfit"/>
              <a:ea typeface="Outfit"/>
              <a:cs typeface="Outfit"/>
              <a:sym typeface="Outfit"/>
            </a:endParaRPr>
          </a:p>
          <a:p>
            <a:pPr indent="-323850" lvl="0" marL="457200" rtl="0" algn="l">
              <a:lnSpc>
                <a:spcPct val="180000"/>
              </a:lnSpc>
              <a:spcBef>
                <a:spcPts val="0"/>
              </a:spcBef>
              <a:spcAft>
                <a:spcPts val="0"/>
              </a:spcAft>
              <a:buSzPts val="1500"/>
              <a:buFont typeface="Outfit"/>
              <a:buChar char="❖"/>
            </a:pPr>
            <a:r>
              <a:rPr lang="en" sz="1500">
                <a:latin typeface="Outfit"/>
                <a:ea typeface="Outfit"/>
                <a:cs typeface="Outfit"/>
                <a:sym typeface="Outfit"/>
              </a:rPr>
              <a:t>What does clustering reveal about the most valuable  players in the world?</a:t>
            </a:r>
            <a:endParaRPr sz="1500">
              <a:latin typeface="Outfit"/>
              <a:ea typeface="Outfit"/>
              <a:cs typeface="Outfit"/>
              <a:sym typeface="Outfit"/>
            </a:endParaRPr>
          </a:p>
        </p:txBody>
      </p:sp>
      <p:cxnSp>
        <p:nvCxnSpPr>
          <p:cNvPr id="194" name="Google Shape;194;p33"/>
          <p:cNvCxnSpPr/>
          <p:nvPr/>
        </p:nvCxnSpPr>
        <p:spPr>
          <a:xfrm>
            <a:off x="2939400" y="1403600"/>
            <a:ext cx="0" cy="3128400"/>
          </a:xfrm>
          <a:prstGeom prst="straightConnector1">
            <a:avLst/>
          </a:prstGeom>
          <a:noFill/>
          <a:ln cap="flat" cmpd="sng" w="9525">
            <a:solidFill>
              <a:schemeClr val="accent6"/>
            </a:solidFill>
            <a:prstDash val="solid"/>
            <a:round/>
            <a:headEnd len="med" w="med" type="none"/>
            <a:tailEnd len="med" w="med" type="none"/>
          </a:ln>
        </p:spPr>
      </p:cxnSp>
      <p:cxnSp>
        <p:nvCxnSpPr>
          <p:cNvPr id="195" name="Google Shape;195;p33"/>
          <p:cNvCxnSpPr>
            <a:stCxn id="189" idx="1"/>
          </p:cNvCxnSpPr>
          <p:nvPr/>
        </p:nvCxnSpPr>
        <p:spPr>
          <a:xfrm>
            <a:off x="6093350" y="1403600"/>
            <a:ext cx="0" cy="316500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Going Beyond - Polylines</a:t>
            </a:r>
            <a:endParaRPr sz="4000"/>
          </a:p>
        </p:txBody>
      </p:sp>
      <p:sp>
        <p:nvSpPr>
          <p:cNvPr id="201" name="Google Shape;201;p34"/>
          <p:cNvSpPr txBox="1"/>
          <p:nvPr/>
        </p:nvSpPr>
        <p:spPr>
          <a:xfrm>
            <a:off x="402100" y="1641900"/>
            <a:ext cx="4188600" cy="23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202" name="Google Shape;202;p34"/>
          <p:cNvSpPr txBox="1"/>
          <p:nvPr/>
        </p:nvSpPr>
        <p:spPr>
          <a:xfrm>
            <a:off x="179450" y="1214675"/>
            <a:ext cx="4688700" cy="2043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accent6"/>
              </a:buClr>
              <a:buSzPts val="1600"/>
              <a:buFont typeface="Outfit"/>
              <a:buChar char="❖"/>
            </a:pPr>
            <a:r>
              <a:rPr lang="en" sz="1600" u="sng">
                <a:solidFill>
                  <a:schemeClr val="accent6"/>
                </a:solidFill>
                <a:latin typeface="Outfit"/>
                <a:ea typeface="Outfit"/>
                <a:cs typeface="Outfit"/>
                <a:sym typeface="Outfit"/>
              </a:rPr>
              <a:t>Polylines:</a:t>
            </a:r>
            <a:r>
              <a:rPr lang="en" sz="1600">
                <a:solidFill>
                  <a:schemeClr val="accent6"/>
                </a:solidFill>
                <a:latin typeface="Outfit"/>
                <a:ea typeface="Outfit"/>
                <a:cs typeface="Outfit"/>
                <a:sym typeface="Outfit"/>
              </a:rPr>
              <a:t> one or more connected line segments, utilized in mapping to represent routes or connections between geographic locations</a:t>
            </a:r>
            <a:endParaRPr sz="1600">
              <a:solidFill>
                <a:schemeClr val="accent6"/>
              </a:solidFill>
              <a:latin typeface="Outfit"/>
              <a:ea typeface="Outfit"/>
              <a:cs typeface="Outfit"/>
              <a:sym typeface="Outfit"/>
            </a:endParaRPr>
          </a:p>
        </p:txBody>
      </p:sp>
      <p:pic>
        <p:nvPicPr>
          <p:cNvPr id="203" name="Google Shape;203;p34"/>
          <p:cNvPicPr preferRelativeResize="0"/>
          <p:nvPr/>
        </p:nvPicPr>
        <p:blipFill>
          <a:blip r:embed="rId3">
            <a:alphaModFix/>
          </a:blip>
          <a:stretch>
            <a:fillRect/>
          </a:stretch>
        </p:blipFill>
        <p:spPr>
          <a:xfrm>
            <a:off x="361550" y="2735575"/>
            <a:ext cx="4053714" cy="2043900"/>
          </a:xfrm>
          <a:prstGeom prst="rect">
            <a:avLst/>
          </a:prstGeom>
          <a:noFill/>
          <a:ln>
            <a:noFill/>
          </a:ln>
        </p:spPr>
      </p:pic>
      <p:pic>
        <p:nvPicPr>
          <p:cNvPr id="204" name="Google Shape;204;p34"/>
          <p:cNvPicPr preferRelativeResize="0"/>
          <p:nvPr/>
        </p:nvPicPr>
        <p:blipFill>
          <a:blip r:embed="rId4">
            <a:alphaModFix/>
          </a:blip>
          <a:stretch>
            <a:fillRect/>
          </a:stretch>
        </p:blipFill>
        <p:spPr>
          <a:xfrm>
            <a:off x="4743100" y="1208400"/>
            <a:ext cx="4248500" cy="2940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643800" y="3114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Going Beyond - Hierarchical Clustering</a:t>
            </a:r>
            <a:endParaRPr sz="4000"/>
          </a:p>
        </p:txBody>
      </p:sp>
      <p:sp>
        <p:nvSpPr>
          <p:cNvPr id="210" name="Google Shape;210;p35"/>
          <p:cNvSpPr txBox="1"/>
          <p:nvPr/>
        </p:nvSpPr>
        <p:spPr>
          <a:xfrm>
            <a:off x="481575" y="2038513"/>
            <a:ext cx="2826900" cy="1599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Font typeface="Outfit"/>
              <a:buChar char="❖"/>
            </a:pPr>
            <a:r>
              <a:rPr lang="en" sz="1600" u="sng">
                <a:solidFill>
                  <a:schemeClr val="lt1"/>
                </a:solidFill>
                <a:latin typeface="Outfit"/>
                <a:ea typeface="Outfit"/>
                <a:cs typeface="Outfit"/>
                <a:sym typeface="Outfit"/>
              </a:rPr>
              <a:t>Hierarchical Clustering</a:t>
            </a:r>
            <a:endParaRPr sz="1600" u="sng">
              <a:solidFill>
                <a:schemeClr val="lt1"/>
              </a:solidFill>
              <a:latin typeface="Outfit"/>
              <a:ea typeface="Outfit"/>
              <a:cs typeface="Outfit"/>
              <a:sym typeface="Outfit"/>
            </a:endParaRPr>
          </a:p>
          <a:p>
            <a:pPr indent="-330200" lvl="1" marL="914400" rtl="0" algn="l">
              <a:lnSpc>
                <a:spcPct val="150000"/>
              </a:lnSpc>
              <a:spcBef>
                <a:spcPts val="0"/>
              </a:spcBef>
              <a:spcAft>
                <a:spcPts val="0"/>
              </a:spcAft>
              <a:buClr>
                <a:schemeClr val="lt1"/>
              </a:buClr>
              <a:buSzPts val="1600"/>
              <a:buFont typeface="Outfit"/>
              <a:buChar char="➢"/>
            </a:pPr>
            <a:r>
              <a:rPr lang="en" sz="1600">
                <a:solidFill>
                  <a:schemeClr val="lt1"/>
                </a:solidFill>
                <a:latin typeface="Outfit"/>
                <a:ea typeface="Outfit"/>
                <a:cs typeface="Outfit"/>
                <a:sym typeface="Outfit"/>
              </a:rPr>
              <a:t>Ward.D2</a:t>
            </a:r>
            <a:endParaRPr sz="1600">
              <a:solidFill>
                <a:schemeClr val="lt1"/>
              </a:solidFill>
              <a:latin typeface="Outfit"/>
              <a:ea typeface="Outfit"/>
              <a:cs typeface="Outfit"/>
              <a:sym typeface="Outfit"/>
            </a:endParaRPr>
          </a:p>
          <a:p>
            <a:pPr indent="-330200" lvl="1" marL="914400" rtl="0" algn="l">
              <a:lnSpc>
                <a:spcPct val="150000"/>
              </a:lnSpc>
              <a:spcBef>
                <a:spcPts val="0"/>
              </a:spcBef>
              <a:spcAft>
                <a:spcPts val="0"/>
              </a:spcAft>
              <a:buClr>
                <a:schemeClr val="lt1"/>
              </a:buClr>
              <a:buSzPts val="1600"/>
              <a:buFont typeface="Outfit"/>
              <a:buChar char="➢"/>
            </a:pPr>
            <a:r>
              <a:rPr lang="en" sz="1600">
                <a:solidFill>
                  <a:schemeClr val="lt1"/>
                </a:solidFill>
                <a:latin typeface="Outfit"/>
                <a:ea typeface="Outfit"/>
                <a:cs typeface="Outfit"/>
                <a:sym typeface="Outfit"/>
              </a:rPr>
              <a:t>Value, G+A, Age</a:t>
            </a:r>
            <a:endParaRPr sz="1600">
              <a:solidFill>
                <a:schemeClr val="lt1"/>
              </a:solidFill>
              <a:latin typeface="Outfit"/>
              <a:ea typeface="Outfit"/>
              <a:cs typeface="Outfit"/>
              <a:sym typeface="Outfit"/>
            </a:endParaRPr>
          </a:p>
          <a:p>
            <a:pPr indent="-330200" lvl="1" marL="914400" rtl="0" algn="l">
              <a:lnSpc>
                <a:spcPct val="150000"/>
              </a:lnSpc>
              <a:spcBef>
                <a:spcPts val="0"/>
              </a:spcBef>
              <a:spcAft>
                <a:spcPts val="0"/>
              </a:spcAft>
              <a:buClr>
                <a:schemeClr val="lt1"/>
              </a:buClr>
              <a:buSzPts val="1600"/>
              <a:buFont typeface="Outfit"/>
              <a:buChar char="➢"/>
            </a:pPr>
            <a:r>
              <a:rPr lang="en" sz="1600">
                <a:solidFill>
                  <a:schemeClr val="lt1"/>
                </a:solidFill>
                <a:latin typeface="Outfit"/>
                <a:ea typeface="Outfit"/>
                <a:cs typeface="Outfit"/>
                <a:sym typeface="Outfit"/>
              </a:rPr>
              <a:t>Dendrogram</a:t>
            </a:r>
            <a:endParaRPr sz="1600">
              <a:solidFill>
                <a:schemeClr val="lt1"/>
              </a:solidFill>
              <a:latin typeface="Outfit"/>
              <a:ea typeface="Outfit"/>
              <a:cs typeface="Outfit"/>
              <a:sym typeface="Outfit"/>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211" name="Google Shape;211;p35"/>
          <p:cNvPicPr preferRelativeResize="0"/>
          <p:nvPr/>
        </p:nvPicPr>
        <p:blipFill>
          <a:blip r:embed="rId3">
            <a:alphaModFix/>
          </a:blip>
          <a:stretch>
            <a:fillRect/>
          </a:stretch>
        </p:blipFill>
        <p:spPr>
          <a:xfrm>
            <a:off x="4216834" y="3992375"/>
            <a:ext cx="4360125" cy="829535"/>
          </a:xfrm>
          <a:prstGeom prst="rect">
            <a:avLst/>
          </a:prstGeom>
          <a:noFill/>
          <a:ln>
            <a:noFill/>
          </a:ln>
        </p:spPr>
      </p:pic>
      <p:pic>
        <p:nvPicPr>
          <p:cNvPr id="212" name="Google Shape;212;p35"/>
          <p:cNvPicPr preferRelativeResize="0"/>
          <p:nvPr/>
        </p:nvPicPr>
        <p:blipFill>
          <a:blip r:embed="rId4">
            <a:alphaModFix/>
          </a:blip>
          <a:stretch>
            <a:fillRect/>
          </a:stretch>
        </p:blipFill>
        <p:spPr>
          <a:xfrm>
            <a:off x="3797376" y="1092363"/>
            <a:ext cx="5199050" cy="2729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643800" y="235200"/>
            <a:ext cx="7704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Findings</a:t>
            </a:r>
            <a:endParaRPr sz="4000"/>
          </a:p>
        </p:txBody>
      </p:sp>
      <p:pic>
        <p:nvPicPr>
          <p:cNvPr id="218" name="Google Shape;218;p36"/>
          <p:cNvPicPr preferRelativeResize="0"/>
          <p:nvPr/>
        </p:nvPicPr>
        <p:blipFill>
          <a:blip r:embed="rId3">
            <a:alphaModFix/>
          </a:blip>
          <a:stretch>
            <a:fillRect/>
          </a:stretch>
        </p:blipFill>
        <p:spPr>
          <a:xfrm>
            <a:off x="3948725" y="143450"/>
            <a:ext cx="5042876" cy="2366824"/>
          </a:xfrm>
          <a:prstGeom prst="rect">
            <a:avLst/>
          </a:prstGeom>
          <a:noFill/>
          <a:ln>
            <a:noFill/>
          </a:ln>
        </p:spPr>
      </p:pic>
      <p:sp>
        <p:nvSpPr>
          <p:cNvPr id="219" name="Google Shape;219;p36"/>
          <p:cNvSpPr txBox="1"/>
          <p:nvPr/>
        </p:nvSpPr>
        <p:spPr>
          <a:xfrm>
            <a:off x="388050" y="880550"/>
            <a:ext cx="4918200" cy="3104700"/>
          </a:xfrm>
          <a:prstGeom prst="rect">
            <a:avLst/>
          </a:prstGeom>
          <a:noFill/>
          <a:ln>
            <a:noFill/>
          </a:ln>
        </p:spPr>
        <p:txBody>
          <a:bodyPr anchorCtr="0" anchor="t" bIns="91425" lIns="91425" spcFirstLastPara="1" rIns="91425" wrap="square" tIns="91425">
            <a:noAutofit/>
          </a:bodyPr>
          <a:lstStyle/>
          <a:p>
            <a:pPr indent="-323850" lvl="0" marL="4572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Nationality</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Europe - Highest Value</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South America - Youth</a:t>
            </a:r>
            <a:endParaRPr sz="1500">
              <a:solidFill>
                <a:schemeClr val="lt1"/>
              </a:solidFill>
              <a:latin typeface="Outfit"/>
              <a:ea typeface="Outfit"/>
              <a:cs typeface="Outfit"/>
              <a:sym typeface="Outfit"/>
            </a:endParaRPr>
          </a:p>
          <a:p>
            <a:pPr indent="-323850" lvl="0" marL="4572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League</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Germany + France - Foreign </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England + Spain - Domestic</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Italy - Foreign + Domestic</a:t>
            </a:r>
            <a:endParaRPr sz="1500">
              <a:solidFill>
                <a:schemeClr val="lt1"/>
              </a:solidFill>
              <a:latin typeface="Outfit"/>
              <a:ea typeface="Outfit"/>
              <a:cs typeface="Outfit"/>
              <a:sym typeface="Outfit"/>
            </a:endParaRPr>
          </a:p>
          <a:p>
            <a:pPr indent="-323850" lvl="0" marL="4572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Clustering</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Cluster 1 (Green): Lower value, younger</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Cluster 2 (Orange): Diverse</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Cluster 3 (Blue): High Potential</a:t>
            </a:r>
            <a:endParaRPr sz="1500">
              <a:solidFill>
                <a:schemeClr val="lt1"/>
              </a:solidFill>
              <a:latin typeface="Outfit"/>
              <a:ea typeface="Outfit"/>
              <a:cs typeface="Outfit"/>
              <a:sym typeface="Outfit"/>
            </a:endParaRPr>
          </a:p>
          <a:p>
            <a:pPr indent="-323850" lvl="1" marL="914400" rtl="0" algn="l">
              <a:lnSpc>
                <a:spcPct val="130000"/>
              </a:lnSpc>
              <a:spcBef>
                <a:spcPts val="0"/>
              </a:spcBef>
              <a:spcAft>
                <a:spcPts val="0"/>
              </a:spcAft>
              <a:buClr>
                <a:schemeClr val="lt1"/>
              </a:buClr>
              <a:buSzPts val="1500"/>
              <a:buFont typeface="Outfit"/>
              <a:buChar char="➢"/>
            </a:pPr>
            <a:r>
              <a:rPr lang="en" sz="1500">
                <a:solidFill>
                  <a:schemeClr val="lt1"/>
                </a:solidFill>
                <a:latin typeface="Outfit"/>
                <a:ea typeface="Outfit"/>
                <a:cs typeface="Outfit"/>
                <a:sym typeface="Outfit"/>
              </a:rPr>
              <a:t>Cluster 4 (Pink): High Value</a:t>
            </a:r>
            <a:endParaRPr sz="1500">
              <a:solidFill>
                <a:schemeClr val="lt1"/>
              </a:solidFill>
              <a:latin typeface="Outfit"/>
              <a:ea typeface="Outfit"/>
              <a:cs typeface="Outfit"/>
              <a:sym typeface="Outfit"/>
            </a:endParaRPr>
          </a:p>
        </p:txBody>
      </p:sp>
      <p:pic>
        <p:nvPicPr>
          <p:cNvPr id="220" name="Google Shape;220;p36"/>
          <p:cNvPicPr preferRelativeResize="0"/>
          <p:nvPr/>
        </p:nvPicPr>
        <p:blipFill>
          <a:blip r:embed="rId4">
            <a:alphaModFix/>
          </a:blip>
          <a:stretch>
            <a:fillRect/>
          </a:stretch>
        </p:blipFill>
        <p:spPr>
          <a:xfrm>
            <a:off x="6371750" y="2642174"/>
            <a:ext cx="2619839" cy="232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720000" y="616200"/>
            <a:ext cx="77016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Conclusions</a:t>
            </a:r>
            <a:endParaRPr sz="4000"/>
          </a:p>
        </p:txBody>
      </p:sp>
      <p:sp>
        <p:nvSpPr>
          <p:cNvPr id="226" name="Google Shape;226;p37"/>
          <p:cNvSpPr txBox="1"/>
          <p:nvPr>
            <p:ph idx="1" type="body"/>
          </p:nvPr>
        </p:nvSpPr>
        <p:spPr>
          <a:xfrm>
            <a:off x="796200" y="1555600"/>
            <a:ext cx="7701600" cy="1931100"/>
          </a:xfrm>
          <a:prstGeom prst="rect">
            <a:avLst/>
          </a:prstGeom>
        </p:spPr>
        <p:txBody>
          <a:bodyPr anchorCtr="0" anchor="t" bIns="91425" lIns="91425" spcFirstLastPara="1" rIns="91425" wrap="square" tIns="91425">
            <a:noAutofit/>
          </a:bodyPr>
          <a:lstStyle/>
          <a:p>
            <a:pPr indent="-330200" lvl="0" marL="457200" rtl="0" algn="l">
              <a:lnSpc>
                <a:spcPct val="170000"/>
              </a:lnSpc>
              <a:spcBef>
                <a:spcPts val="0"/>
              </a:spcBef>
              <a:spcAft>
                <a:spcPts val="0"/>
              </a:spcAft>
              <a:buSzPts val="1600"/>
              <a:buFont typeface="Outfit"/>
              <a:buChar char="❖"/>
            </a:pPr>
            <a:r>
              <a:rPr lang="en" sz="1600">
                <a:latin typeface="Outfit"/>
                <a:ea typeface="Outfit"/>
                <a:cs typeface="Outfit"/>
                <a:sym typeface="Outfit"/>
              </a:rPr>
              <a:t>Significance of Nationality</a:t>
            </a:r>
            <a:endParaRPr sz="1600">
              <a:latin typeface="Outfit"/>
              <a:ea typeface="Outfit"/>
              <a:cs typeface="Outfit"/>
              <a:sym typeface="Outfit"/>
            </a:endParaRPr>
          </a:p>
          <a:p>
            <a:pPr indent="-330200" lvl="0" marL="457200" rtl="0" algn="l">
              <a:lnSpc>
                <a:spcPct val="170000"/>
              </a:lnSpc>
              <a:spcBef>
                <a:spcPts val="0"/>
              </a:spcBef>
              <a:spcAft>
                <a:spcPts val="0"/>
              </a:spcAft>
              <a:buSzPts val="1600"/>
              <a:buFont typeface="Outfit"/>
              <a:buChar char="❖"/>
            </a:pPr>
            <a:r>
              <a:rPr lang="en" sz="1600">
                <a:latin typeface="Outfit"/>
                <a:ea typeface="Outfit"/>
                <a:cs typeface="Outfit"/>
                <a:sym typeface="Outfit"/>
              </a:rPr>
              <a:t>Implications</a:t>
            </a:r>
            <a:r>
              <a:rPr lang="en" sz="1600">
                <a:latin typeface="Outfit"/>
                <a:ea typeface="Outfit"/>
                <a:cs typeface="Outfit"/>
                <a:sym typeface="Outfit"/>
              </a:rPr>
              <a:t> for Clubs and Leagues</a:t>
            </a:r>
            <a:endParaRPr sz="1600">
              <a:latin typeface="Outfit"/>
              <a:ea typeface="Outfit"/>
              <a:cs typeface="Outfit"/>
              <a:sym typeface="Outfit"/>
            </a:endParaRPr>
          </a:p>
          <a:p>
            <a:pPr indent="-330200" lvl="0" marL="457200" rtl="0" algn="l">
              <a:lnSpc>
                <a:spcPct val="170000"/>
              </a:lnSpc>
              <a:spcBef>
                <a:spcPts val="0"/>
              </a:spcBef>
              <a:spcAft>
                <a:spcPts val="0"/>
              </a:spcAft>
              <a:buSzPts val="1600"/>
              <a:buFont typeface="Outfit"/>
              <a:buChar char="❖"/>
            </a:pPr>
            <a:r>
              <a:rPr lang="en" sz="1600">
                <a:latin typeface="Outfit"/>
                <a:ea typeface="Outfit"/>
                <a:cs typeface="Outfit"/>
                <a:sym typeface="Outfit"/>
              </a:rPr>
              <a:t>Future Research</a:t>
            </a:r>
            <a:endParaRPr sz="1600">
              <a:latin typeface="Outfit"/>
              <a:ea typeface="Outfit"/>
              <a:cs typeface="Outfit"/>
              <a:sym typeface="Outfit"/>
            </a:endParaRPr>
          </a:p>
          <a:p>
            <a:pPr indent="-330200" lvl="0" marL="457200" rtl="0" algn="l">
              <a:lnSpc>
                <a:spcPct val="170000"/>
              </a:lnSpc>
              <a:spcBef>
                <a:spcPts val="0"/>
              </a:spcBef>
              <a:spcAft>
                <a:spcPts val="0"/>
              </a:spcAft>
              <a:buSzPts val="1600"/>
              <a:buFont typeface="Outfit"/>
              <a:buChar char="❖"/>
            </a:pPr>
            <a:r>
              <a:rPr lang="en" sz="1600">
                <a:latin typeface="Outfit"/>
                <a:ea typeface="Outfit"/>
                <a:cs typeface="Outfit"/>
                <a:sym typeface="Outfit"/>
              </a:rPr>
              <a:t>Limitations</a:t>
            </a:r>
            <a:endParaRPr sz="1600">
              <a:latin typeface="Outfit"/>
              <a:ea typeface="Outfit"/>
              <a:cs typeface="Outfit"/>
              <a:sym typeface="Outfit"/>
            </a:endParaRPr>
          </a:p>
        </p:txBody>
      </p:sp>
      <p:pic>
        <p:nvPicPr>
          <p:cNvPr id="227" name="Google Shape;227;p37"/>
          <p:cNvPicPr preferRelativeResize="0"/>
          <p:nvPr/>
        </p:nvPicPr>
        <p:blipFill>
          <a:blip r:embed="rId3">
            <a:alphaModFix/>
          </a:blip>
          <a:stretch>
            <a:fillRect/>
          </a:stretch>
        </p:blipFill>
        <p:spPr>
          <a:xfrm>
            <a:off x="4652147" y="286025"/>
            <a:ext cx="2823876" cy="2895874"/>
          </a:xfrm>
          <a:prstGeom prst="rect">
            <a:avLst/>
          </a:prstGeom>
          <a:noFill/>
          <a:ln>
            <a:noFill/>
          </a:ln>
        </p:spPr>
      </p:pic>
      <p:sp>
        <p:nvSpPr>
          <p:cNvPr id="228" name="Google Shape;228;p37"/>
          <p:cNvSpPr txBox="1"/>
          <p:nvPr/>
        </p:nvSpPr>
        <p:spPr>
          <a:xfrm>
            <a:off x="720000" y="3739900"/>
            <a:ext cx="6203100" cy="8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lt1"/>
                </a:solidFill>
                <a:latin typeface="Outfit"/>
                <a:ea typeface="Outfit"/>
                <a:cs typeface="Outfit"/>
                <a:sym typeface="Outfit"/>
              </a:rPr>
              <a:t>Thank you! Questions?</a:t>
            </a:r>
            <a:endParaRPr b="1" sz="3500">
              <a:solidFill>
                <a:schemeClr val="lt1"/>
              </a:solidFill>
              <a:latin typeface="Outfit"/>
              <a:ea typeface="Outfit"/>
              <a:cs typeface="Outfit"/>
              <a:sym typeface="Outfit"/>
            </a:endParaRPr>
          </a:p>
        </p:txBody>
      </p:sp>
      <p:pic>
        <p:nvPicPr>
          <p:cNvPr id="229" name="Google Shape;229;p37"/>
          <p:cNvPicPr preferRelativeResize="0"/>
          <p:nvPr/>
        </p:nvPicPr>
        <p:blipFill>
          <a:blip r:embed="rId4">
            <a:alphaModFix/>
          </a:blip>
          <a:stretch>
            <a:fillRect/>
          </a:stretch>
        </p:blipFill>
        <p:spPr>
          <a:xfrm>
            <a:off x="6538025" y="2022325"/>
            <a:ext cx="1347500" cy="2767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politic Conference by Slidesgo">
  <a:themeElements>
    <a:clrScheme name="Simple Light">
      <a:dk1>
        <a:srgbClr val="092E4B"/>
      </a:dk1>
      <a:lt1>
        <a:srgbClr val="FFFFFF"/>
      </a:lt1>
      <a:dk2>
        <a:srgbClr val="52A9D4"/>
      </a:dk2>
      <a:lt2>
        <a:srgbClr val="06BB8A"/>
      </a:lt2>
      <a:accent1>
        <a:srgbClr val="577D90"/>
      </a:accent1>
      <a:accent2>
        <a:srgbClr val="CFCFCF"/>
      </a:accent2>
      <a:accent3>
        <a:srgbClr val="97979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